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4"/>
  </p:sldMasterIdLst>
  <p:notesMasterIdLst>
    <p:notesMasterId r:id="rId103"/>
  </p:notesMasterIdLst>
  <p:sldIdLst>
    <p:sldId id="476" r:id="rId5"/>
    <p:sldId id="568" r:id="rId6"/>
    <p:sldId id="571" r:id="rId7"/>
    <p:sldId id="572" r:id="rId8"/>
    <p:sldId id="481" r:id="rId9"/>
    <p:sldId id="575" r:id="rId10"/>
    <p:sldId id="480" r:id="rId11"/>
    <p:sldId id="485" r:id="rId12"/>
    <p:sldId id="488" r:id="rId13"/>
    <p:sldId id="489" r:id="rId14"/>
    <p:sldId id="490" r:id="rId15"/>
    <p:sldId id="493" r:id="rId16"/>
    <p:sldId id="496" r:id="rId17"/>
    <p:sldId id="497" r:id="rId18"/>
    <p:sldId id="499" r:id="rId19"/>
    <p:sldId id="500" r:id="rId20"/>
    <p:sldId id="498" r:id="rId21"/>
    <p:sldId id="502" r:id="rId22"/>
    <p:sldId id="513" r:id="rId23"/>
    <p:sldId id="514" r:id="rId24"/>
    <p:sldId id="515" r:id="rId25"/>
    <p:sldId id="516" r:id="rId26"/>
    <p:sldId id="523" r:id="rId27"/>
    <p:sldId id="517" r:id="rId28"/>
    <p:sldId id="518" r:id="rId29"/>
    <p:sldId id="519" r:id="rId30"/>
    <p:sldId id="520" r:id="rId31"/>
    <p:sldId id="524" r:id="rId32"/>
    <p:sldId id="526" r:id="rId33"/>
    <p:sldId id="527" r:id="rId34"/>
    <p:sldId id="530" r:id="rId35"/>
    <p:sldId id="529" r:id="rId36"/>
    <p:sldId id="531" r:id="rId37"/>
    <p:sldId id="532" r:id="rId38"/>
    <p:sldId id="503" r:id="rId39"/>
    <p:sldId id="533" r:id="rId40"/>
    <p:sldId id="534" r:id="rId41"/>
    <p:sldId id="535" r:id="rId42"/>
    <p:sldId id="577" r:id="rId43"/>
    <p:sldId id="579" r:id="rId44"/>
    <p:sldId id="521" r:id="rId45"/>
    <p:sldId id="580" r:id="rId46"/>
    <p:sldId id="582" r:id="rId47"/>
    <p:sldId id="583" r:id="rId48"/>
    <p:sldId id="584" r:id="rId49"/>
    <p:sldId id="590" r:id="rId50"/>
    <p:sldId id="591" r:id="rId51"/>
    <p:sldId id="592" r:id="rId52"/>
    <p:sldId id="586" r:id="rId53"/>
    <p:sldId id="587" r:id="rId54"/>
    <p:sldId id="588" r:id="rId55"/>
    <p:sldId id="593" r:id="rId56"/>
    <p:sldId id="594" r:id="rId57"/>
    <p:sldId id="522" r:id="rId58"/>
    <p:sldId id="597" r:id="rId59"/>
    <p:sldId id="548" r:id="rId60"/>
    <p:sldId id="599" r:id="rId61"/>
    <p:sldId id="600" r:id="rId62"/>
    <p:sldId id="539" r:id="rId63"/>
    <p:sldId id="544" r:id="rId64"/>
    <p:sldId id="545" r:id="rId65"/>
    <p:sldId id="546" r:id="rId66"/>
    <p:sldId id="547" r:id="rId67"/>
    <p:sldId id="601" r:id="rId68"/>
    <p:sldId id="595" r:id="rId69"/>
    <p:sldId id="540" r:id="rId70"/>
    <p:sldId id="552" r:id="rId71"/>
    <p:sldId id="549" r:id="rId72"/>
    <p:sldId id="550" r:id="rId73"/>
    <p:sldId id="551" r:id="rId74"/>
    <p:sldId id="553" r:id="rId75"/>
    <p:sldId id="596" r:id="rId76"/>
    <p:sldId id="525" r:id="rId77"/>
    <p:sldId id="541" r:id="rId78"/>
    <p:sldId id="554" r:id="rId79"/>
    <p:sldId id="559" r:id="rId80"/>
    <p:sldId id="560" r:id="rId81"/>
    <p:sldId id="561" r:id="rId82"/>
    <p:sldId id="558" r:id="rId83"/>
    <p:sldId id="543" r:id="rId84"/>
    <p:sldId id="562" r:id="rId85"/>
    <p:sldId id="563" r:id="rId86"/>
    <p:sldId id="602" r:id="rId87"/>
    <p:sldId id="609" r:id="rId88"/>
    <p:sldId id="610" r:id="rId89"/>
    <p:sldId id="606" r:id="rId90"/>
    <p:sldId id="611" r:id="rId91"/>
    <p:sldId id="612" r:id="rId92"/>
    <p:sldId id="613" r:id="rId93"/>
    <p:sldId id="607" r:id="rId94"/>
    <p:sldId id="608" r:id="rId95"/>
    <p:sldId id="614" r:id="rId96"/>
    <p:sldId id="504" r:id="rId97"/>
    <p:sldId id="565" r:id="rId98"/>
    <p:sldId id="566" r:id="rId99"/>
    <p:sldId id="567" r:id="rId100"/>
    <p:sldId id="536" r:id="rId101"/>
    <p:sldId id="569" r:id="rId102"/>
  </p:sldIdLst>
  <p:sldSz cx="12192000" cy="68580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13719AB-C345-46E1-A7C6-1BB5215EC020}">
          <p14:sldIdLst>
            <p14:sldId id="476"/>
            <p14:sldId id="568"/>
            <p14:sldId id="571"/>
            <p14:sldId id="572"/>
            <p14:sldId id="481"/>
            <p14:sldId id="575"/>
          </p14:sldIdLst>
        </p14:section>
        <p14:section name="Introduction to Akka.NET" id="{C9E33D3A-5409-4D9E-BC68-0D766FCBA474}">
          <p14:sldIdLst>
            <p14:sldId id="480"/>
            <p14:sldId id="485"/>
            <p14:sldId id="488"/>
            <p14:sldId id="489"/>
            <p14:sldId id="490"/>
            <p14:sldId id="493"/>
            <p14:sldId id="496"/>
            <p14:sldId id="497"/>
            <p14:sldId id="499"/>
            <p14:sldId id="500"/>
            <p14:sldId id="498"/>
            <p14:sldId id="502"/>
            <p14:sldId id="513"/>
            <p14:sldId id="514"/>
            <p14:sldId id="515"/>
            <p14:sldId id="516"/>
            <p14:sldId id="523"/>
            <p14:sldId id="517"/>
            <p14:sldId id="518"/>
            <p14:sldId id="519"/>
            <p14:sldId id="520"/>
          </p14:sldIdLst>
        </p14:section>
        <p14:section name="The problem domain" id="{916AEBC7-6FBF-4928-8510-ABCC6477C0E4}">
          <p14:sldIdLst>
            <p14:sldId id="524"/>
            <p14:sldId id="526"/>
            <p14:sldId id="527"/>
            <p14:sldId id="530"/>
            <p14:sldId id="529"/>
            <p14:sldId id="531"/>
            <p14:sldId id="532"/>
          </p14:sldIdLst>
        </p14:section>
        <p14:section name="How Akka.NET fits in" id="{F9D3D2BC-8462-472B-B660-099A8AA0FA96}">
          <p14:sldIdLst>
            <p14:sldId id="503"/>
            <p14:sldId id="533"/>
            <p14:sldId id="534"/>
            <p14:sldId id="535"/>
          </p14:sldIdLst>
        </p14:section>
        <p14:section name="Practical Section 1" id="{95FE71F5-F751-4B3B-B34D-CA1B262611A8}">
          <p14:sldIdLst>
            <p14:sldId id="577"/>
          </p14:sldIdLst>
        </p14:section>
        <p14:section name="Design patterns" id="{B088F47E-1CA1-47D9-814A-C8AD83BC75C8}">
          <p14:sldIdLst>
            <p14:sldId id="579"/>
            <p14:sldId id="521"/>
            <p14:sldId id="580"/>
            <p14:sldId id="582"/>
            <p14:sldId id="583"/>
            <p14:sldId id="584"/>
            <p14:sldId id="590"/>
            <p14:sldId id="591"/>
            <p14:sldId id="592"/>
            <p14:sldId id="586"/>
            <p14:sldId id="587"/>
            <p14:sldId id="588"/>
            <p14:sldId id="593"/>
            <p14:sldId id="594"/>
            <p14:sldId id="522"/>
          </p14:sldIdLst>
        </p14:section>
        <p14:section name="Remoting" id="{85DEEFCB-F426-45F5-B8B7-666181F8A2A8}">
          <p14:sldIdLst>
            <p14:sldId id="597"/>
            <p14:sldId id="548"/>
            <p14:sldId id="599"/>
            <p14:sldId id="600"/>
            <p14:sldId id="539"/>
            <p14:sldId id="544"/>
            <p14:sldId id="545"/>
            <p14:sldId id="546"/>
            <p14:sldId id="547"/>
          </p14:sldIdLst>
        </p14:section>
        <p14:section name="Practical Section 2" id="{A429B9CB-8600-4824-A60B-F9BCA37F3577}">
          <p14:sldIdLst>
            <p14:sldId id="601"/>
          </p14:sldIdLst>
        </p14:section>
        <p14:section name="Value Normalization" id="{F712463D-87D9-48AF-A221-18EA55677DE7}">
          <p14:sldIdLst>
            <p14:sldId id="595"/>
            <p14:sldId id="540"/>
            <p14:sldId id="552"/>
            <p14:sldId id="549"/>
            <p14:sldId id="550"/>
            <p14:sldId id="551"/>
            <p14:sldId id="553"/>
          </p14:sldIdLst>
        </p14:section>
        <p14:section name="Practical Section 3" id="{BE6FAFAE-F89B-43FC-96E3-FEA5272E3D99}">
          <p14:sldIdLst>
            <p14:sldId id="596"/>
          </p14:sldIdLst>
        </p14:section>
        <p14:section name="Persistence" id="{EC186B37-5674-4A15-BEB4-07EBD94D798A}">
          <p14:sldIdLst>
            <p14:sldId id="525"/>
            <p14:sldId id="541"/>
            <p14:sldId id="554"/>
            <p14:sldId id="559"/>
            <p14:sldId id="560"/>
            <p14:sldId id="561"/>
            <p14:sldId id="558"/>
            <p14:sldId id="543"/>
            <p14:sldId id="562"/>
            <p14:sldId id="563"/>
          </p14:sldIdLst>
        </p14:section>
        <p14:section name="Practical Section 4" id="{34BE8305-35B3-4CF5-B409-C81B2F16EB85}">
          <p14:sldIdLst>
            <p14:sldId id="602"/>
          </p14:sldIdLst>
        </p14:section>
        <p14:section name="Clustering" id="{A5CDE496-B683-4080-A44A-CB6B890DC582}">
          <p14:sldIdLst>
            <p14:sldId id="609"/>
            <p14:sldId id="610"/>
            <p14:sldId id="606"/>
            <p14:sldId id="611"/>
            <p14:sldId id="612"/>
            <p14:sldId id="613"/>
          </p14:sldIdLst>
        </p14:section>
        <p14:section name="Practical Section 5" id="{6E3FF008-D931-4CB8-A6A7-33E261423EB8}">
          <p14:sldIdLst>
            <p14:sldId id="607"/>
          </p14:sldIdLst>
        </p14:section>
        <p14:section name="Practical section 6" id="{7192E5F2-612B-4407-AC4D-2AAD4050D639}">
          <p14:sldIdLst>
            <p14:sldId id="608"/>
          </p14:sldIdLst>
        </p14:section>
        <p14:section name="Practical section 7" id="{FCD1E434-5C31-4EB0-9775-FAE215843ACB}">
          <p14:sldIdLst>
            <p14:sldId id="614"/>
          </p14:sldIdLst>
        </p14:section>
        <p14:section name="Beyond this talk" id="{E0323815-BAC7-4FA9-93D9-AF8714A26DFC}">
          <p14:sldIdLst>
            <p14:sldId id="504"/>
            <p14:sldId id="565"/>
            <p14:sldId id="566"/>
          </p14:sldIdLst>
        </p14:section>
        <p14:section name="Closing" id="{2DB3C518-5E2F-49CF-9D1A-01E5CF585261}">
          <p14:sldIdLst>
            <p14:sldId id="567"/>
            <p14:sldId id="536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CE4256"/>
    <a:srgbClr val="D94337"/>
    <a:srgbClr val="D44A3C"/>
    <a:srgbClr val="CD950C"/>
    <a:srgbClr val="B4CDCD"/>
    <a:srgbClr val="B22323"/>
    <a:srgbClr val="01688B"/>
    <a:srgbClr val="E8967A"/>
    <a:srgbClr val="F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4A60D-F887-4493-AE80-39919E381AB5}" v="640" dt="2020-06-08T19:48:3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74" autoAdjust="0"/>
  </p:normalViewPr>
  <p:slideViewPr>
    <p:cSldViewPr snapToGrid="0">
      <p:cViewPr varScale="1">
        <p:scale>
          <a:sx n="64" d="100"/>
          <a:sy n="64" d="100"/>
        </p:scale>
        <p:origin x="142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9" d="100"/>
        <a:sy n="149" d="100"/>
      </p:scale>
      <p:origin x="0" y="-11443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5/10/relationships/revisionInfo" Target="revisionInfo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s Lowette" userId="30e35f3844261705" providerId="LiveId" clId="{B044A60D-F887-4493-AE80-39919E381AB5}"/>
    <pc:docChg chg="undo custSel addSld delSld modSld sldOrd addSection delSection modSection">
      <pc:chgData name="Hannes Lowette" userId="30e35f3844261705" providerId="LiveId" clId="{B044A60D-F887-4493-AE80-39919E381AB5}" dt="2020-06-09T12:23:10.187" v="4005" actId="20577"/>
      <pc:docMkLst>
        <pc:docMk/>
      </pc:docMkLst>
      <pc:sldChg chg="modSp mod">
        <pc:chgData name="Hannes Lowette" userId="30e35f3844261705" providerId="LiveId" clId="{B044A60D-F887-4493-AE80-39919E381AB5}" dt="2020-06-07T18:29:35.069" v="32" actId="14100"/>
        <pc:sldMkLst>
          <pc:docMk/>
          <pc:sldMk cId="1286961133" sldId="476"/>
        </pc:sldMkLst>
        <pc:spChg chg="mod">
          <ac:chgData name="Hannes Lowette" userId="30e35f3844261705" providerId="LiveId" clId="{B044A60D-F887-4493-AE80-39919E381AB5}" dt="2020-06-07T18:29:35.069" v="32" actId="14100"/>
          <ac:spMkLst>
            <pc:docMk/>
            <pc:sldMk cId="1286961133" sldId="476"/>
            <ac:spMk id="10" creationId="{C63F07A2-1776-42B4-9D1A-3D90C4EBC31A}"/>
          </ac:spMkLst>
        </pc:spChg>
      </pc:sldChg>
      <pc:sldChg chg="modNotesTx">
        <pc:chgData name="Hannes Lowette" userId="30e35f3844261705" providerId="LiveId" clId="{B044A60D-F887-4493-AE80-39919E381AB5}" dt="2020-06-08T19:41:23.519" v="3867" actId="20577"/>
        <pc:sldMkLst>
          <pc:docMk/>
          <pc:sldMk cId="1917514743" sldId="480"/>
        </pc:sldMkLst>
      </pc:sldChg>
      <pc:sldChg chg="modSp modAnim">
        <pc:chgData name="Hannes Lowette" userId="30e35f3844261705" providerId="LiveId" clId="{B044A60D-F887-4493-AE80-39919E381AB5}" dt="2020-06-07T19:06:43.552" v="1266" actId="20577"/>
        <pc:sldMkLst>
          <pc:docMk/>
          <pc:sldMk cId="2394589079" sldId="481"/>
        </pc:sldMkLst>
        <pc:spChg chg="mod">
          <ac:chgData name="Hannes Lowette" userId="30e35f3844261705" providerId="LiveId" clId="{B044A60D-F887-4493-AE80-39919E381AB5}" dt="2020-06-07T19:06:43.552" v="1266" actId="20577"/>
          <ac:spMkLst>
            <pc:docMk/>
            <pc:sldMk cId="2394589079" sldId="481"/>
            <ac:spMk id="10" creationId="{B27C3918-391D-4EB7-B0F2-FB5DE61434B2}"/>
          </ac:spMkLst>
        </pc:spChg>
      </pc:sldChg>
      <pc:sldChg chg="modNotesTx">
        <pc:chgData name="Hannes Lowette" userId="30e35f3844261705" providerId="LiveId" clId="{B044A60D-F887-4493-AE80-39919E381AB5}" dt="2020-06-08T19:41:26.956" v="3868" actId="20577"/>
        <pc:sldMkLst>
          <pc:docMk/>
          <pc:sldMk cId="1454462595" sldId="485"/>
        </pc:sldMkLst>
      </pc:sldChg>
      <pc:sldChg chg="modNotesTx">
        <pc:chgData name="Hannes Lowette" userId="30e35f3844261705" providerId="LiveId" clId="{B044A60D-F887-4493-AE80-39919E381AB5}" dt="2020-06-08T19:41:30.474" v="3869" actId="20577"/>
        <pc:sldMkLst>
          <pc:docMk/>
          <pc:sldMk cId="2394177949" sldId="488"/>
        </pc:sldMkLst>
      </pc:sldChg>
      <pc:sldChg chg="modNotesTx">
        <pc:chgData name="Hannes Lowette" userId="30e35f3844261705" providerId="LiveId" clId="{B044A60D-F887-4493-AE80-39919E381AB5}" dt="2020-06-08T19:41:38.828" v="3870" actId="6549"/>
        <pc:sldMkLst>
          <pc:docMk/>
          <pc:sldMk cId="1599898619" sldId="489"/>
        </pc:sldMkLst>
      </pc:sldChg>
      <pc:sldChg chg="modNotesTx">
        <pc:chgData name="Hannes Lowette" userId="30e35f3844261705" providerId="LiveId" clId="{B044A60D-F887-4493-AE80-39919E381AB5}" dt="2020-06-08T19:41:44.321" v="3871" actId="6549"/>
        <pc:sldMkLst>
          <pc:docMk/>
          <pc:sldMk cId="1881387459" sldId="493"/>
        </pc:sldMkLst>
      </pc:sldChg>
      <pc:sldChg chg="modNotesTx">
        <pc:chgData name="Hannes Lowette" userId="30e35f3844261705" providerId="LiveId" clId="{B044A60D-F887-4493-AE80-39919E381AB5}" dt="2020-06-08T19:41:47.613" v="3872" actId="6549"/>
        <pc:sldMkLst>
          <pc:docMk/>
          <pc:sldMk cId="83600281" sldId="496"/>
        </pc:sldMkLst>
      </pc:sldChg>
      <pc:sldChg chg="modNotesTx">
        <pc:chgData name="Hannes Lowette" userId="30e35f3844261705" providerId="LiveId" clId="{B044A60D-F887-4493-AE80-39919E381AB5}" dt="2020-06-08T19:41:50.815" v="3873" actId="6549"/>
        <pc:sldMkLst>
          <pc:docMk/>
          <pc:sldMk cId="2116797723" sldId="497"/>
        </pc:sldMkLst>
      </pc:sldChg>
      <pc:sldChg chg="modNotesTx">
        <pc:chgData name="Hannes Lowette" userId="30e35f3844261705" providerId="LiveId" clId="{B044A60D-F887-4493-AE80-39919E381AB5}" dt="2020-06-08T19:41:54.820" v="3874" actId="6549"/>
        <pc:sldMkLst>
          <pc:docMk/>
          <pc:sldMk cId="3734469197" sldId="499"/>
        </pc:sldMkLst>
      </pc:sldChg>
      <pc:sldChg chg="modNotesTx">
        <pc:chgData name="Hannes Lowette" userId="30e35f3844261705" providerId="LiveId" clId="{B044A60D-F887-4493-AE80-39919E381AB5}" dt="2020-06-08T19:41:59.626" v="3875" actId="6549"/>
        <pc:sldMkLst>
          <pc:docMk/>
          <pc:sldMk cId="3398313168" sldId="502"/>
        </pc:sldMkLst>
      </pc:sldChg>
      <pc:sldChg chg="ord modNotesTx">
        <pc:chgData name="Hannes Lowette" userId="30e35f3844261705" providerId="LiveId" clId="{B044A60D-F887-4493-AE80-39919E381AB5}" dt="2020-06-08T19:42:27.454" v="3880" actId="6549"/>
        <pc:sldMkLst>
          <pc:docMk/>
          <pc:sldMk cId="706994675" sldId="503"/>
        </pc:sldMkLst>
      </pc:sldChg>
      <pc:sldChg chg="modSp mod modNotesTx">
        <pc:chgData name="Hannes Lowette" userId="30e35f3844261705" providerId="LiveId" clId="{B044A60D-F887-4493-AE80-39919E381AB5}" dt="2020-06-08T19:49:56.295" v="4004" actId="20577"/>
        <pc:sldMkLst>
          <pc:docMk/>
          <pc:sldMk cId="654027672" sldId="504"/>
        </pc:sldMkLst>
        <pc:spChg chg="mod">
          <ac:chgData name="Hannes Lowette" userId="30e35f3844261705" providerId="LiveId" clId="{B044A60D-F887-4493-AE80-39919E381AB5}" dt="2020-06-08T19:49:56.295" v="4004" actId="20577"/>
          <ac:spMkLst>
            <pc:docMk/>
            <pc:sldMk cId="654027672" sldId="504"/>
            <ac:spMk id="8" creationId="{840A6A75-3B85-4CFF-A573-85D3C78BDF2F}"/>
          </ac:spMkLst>
        </pc:spChg>
      </pc:sldChg>
      <pc:sldChg chg="modSp modNotesTx">
        <pc:chgData name="Hannes Lowette" userId="30e35f3844261705" providerId="LiveId" clId="{B044A60D-F887-4493-AE80-39919E381AB5}" dt="2020-06-08T19:42:02.010" v="3876" actId="6549"/>
        <pc:sldMkLst>
          <pc:docMk/>
          <pc:sldMk cId="454302099" sldId="513"/>
        </pc:sldMkLst>
        <pc:spChg chg="mod">
          <ac:chgData name="Hannes Lowette" userId="30e35f3844261705" providerId="LiveId" clId="{B044A60D-F887-4493-AE80-39919E381AB5}" dt="2020-06-08T19:10:00.871" v="2879" actId="20577"/>
          <ac:spMkLst>
            <pc:docMk/>
            <pc:sldMk cId="454302099" sldId="513"/>
            <ac:spMk id="5" creationId="{815B9E0C-7B40-4211-B402-F07711A3B49C}"/>
          </ac:spMkLst>
        </pc:spChg>
      </pc:sldChg>
      <pc:sldChg chg="modNotesTx">
        <pc:chgData name="Hannes Lowette" userId="30e35f3844261705" providerId="LiveId" clId="{B044A60D-F887-4493-AE80-39919E381AB5}" dt="2020-06-08T19:42:10.713" v="3877" actId="6549"/>
        <pc:sldMkLst>
          <pc:docMk/>
          <pc:sldMk cId="943748692" sldId="519"/>
        </pc:sldMkLst>
      </pc:sldChg>
      <pc:sldChg chg="modSp add del mod ord modNotesTx">
        <pc:chgData name="Hannes Lowette" userId="30e35f3844261705" providerId="LiveId" clId="{B044A60D-F887-4493-AE80-39919E381AB5}" dt="2020-06-07T21:28:05.761" v="2627"/>
        <pc:sldMkLst>
          <pc:docMk/>
          <pc:sldMk cId="697100478" sldId="521"/>
        </pc:sldMkLst>
        <pc:spChg chg="mod">
          <ac:chgData name="Hannes Lowette" userId="30e35f3844261705" providerId="LiveId" clId="{B044A60D-F887-4493-AE80-39919E381AB5}" dt="2020-06-07T19:25:05.438" v="1554" actId="20577"/>
          <ac:spMkLst>
            <pc:docMk/>
            <pc:sldMk cId="697100478" sldId="521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24:26.658" v="1531" actId="5793"/>
          <ac:spMkLst>
            <pc:docMk/>
            <pc:sldMk cId="697100478" sldId="521"/>
            <ac:spMk id="5" creationId="{815B9E0C-7B40-4211-B402-F07711A3B49C}"/>
          </ac:spMkLst>
        </pc:spChg>
        <pc:picChg chg="mod">
          <ac:chgData name="Hannes Lowette" userId="30e35f3844261705" providerId="LiveId" clId="{B044A60D-F887-4493-AE80-39919E381AB5}" dt="2020-06-07T19:24:36.254" v="1533" actId="14100"/>
          <ac:picMkLst>
            <pc:docMk/>
            <pc:sldMk cId="697100478" sldId="521"/>
            <ac:picMk id="7" creationId="{78F8FD8A-D50B-47C9-AAE3-C66C1CE33246}"/>
          </ac:picMkLst>
        </pc:picChg>
      </pc:sldChg>
      <pc:sldChg chg="modSp mod ord">
        <pc:chgData name="Hannes Lowette" userId="30e35f3844261705" providerId="LiveId" clId="{B044A60D-F887-4493-AE80-39919E381AB5}" dt="2020-06-07T21:28:05.761" v="2627"/>
        <pc:sldMkLst>
          <pc:docMk/>
          <pc:sldMk cId="1857336707" sldId="522"/>
        </pc:sldMkLst>
        <pc:picChg chg="mod">
          <ac:chgData name="Hannes Lowette" userId="30e35f3844261705" providerId="LiveId" clId="{B044A60D-F887-4493-AE80-39919E381AB5}" dt="2020-06-07T19:57:10.483" v="2361" actId="1076"/>
          <ac:picMkLst>
            <pc:docMk/>
            <pc:sldMk cId="1857336707" sldId="522"/>
            <ac:picMk id="7" creationId="{2C6D098E-792A-4639-ADE5-053FD1ACA88C}"/>
          </ac:picMkLst>
        </pc:picChg>
      </pc:sldChg>
      <pc:sldChg chg="ord modNotesTx">
        <pc:chgData name="Hannes Lowette" userId="30e35f3844261705" providerId="LiveId" clId="{B044A60D-F887-4493-AE80-39919E381AB5}" dt="2020-06-08T19:42:14.637" v="3878" actId="6549"/>
        <pc:sldMkLst>
          <pc:docMk/>
          <pc:sldMk cId="2895066841" sldId="524"/>
        </pc:sldMkLst>
      </pc:sldChg>
      <pc:sldChg chg="modSp mod modNotesTx">
        <pc:chgData name="Hannes Lowette" userId="30e35f3844261705" providerId="LiveId" clId="{B044A60D-F887-4493-AE80-39919E381AB5}" dt="2020-06-08T19:43:27.399" v="3887" actId="6549"/>
        <pc:sldMkLst>
          <pc:docMk/>
          <pc:sldMk cId="595051145" sldId="525"/>
        </pc:sldMkLst>
        <pc:spChg chg="mod">
          <ac:chgData name="Hannes Lowette" userId="30e35f3844261705" providerId="LiveId" clId="{B044A60D-F887-4493-AE80-39919E381AB5}" dt="2020-06-07T21:24:43.760" v="2578" actId="20577"/>
          <ac:spMkLst>
            <pc:docMk/>
            <pc:sldMk cId="595051145" sldId="525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24:36.061" v="2551" actId="20577"/>
          <ac:spMkLst>
            <pc:docMk/>
            <pc:sldMk cId="595051145" sldId="525"/>
            <ac:spMk id="10" creationId="{C7EDDBBF-5C94-4C17-9085-6457475299A0}"/>
          </ac:spMkLst>
        </pc:spChg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394786639" sldId="526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448163189" sldId="527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2382119579" sldId="529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685892057" sldId="530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2734468449" sldId="531"/>
        </pc:sldMkLst>
      </pc:sldChg>
      <pc:sldChg chg="ord modNotesTx">
        <pc:chgData name="Hannes Lowette" userId="30e35f3844261705" providerId="LiveId" clId="{B044A60D-F887-4493-AE80-39919E381AB5}" dt="2020-06-08T19:42:24.658" v="3879" actId="6549"/>
        <pc:sldMkLst>
          <pc:docMk/>
          <pc:sldMk cId="1390833525" sldId="532"/>
        </pc:sldMkLst>
      </pc:sldChg>
      <pc:sldChg chg="ord">
        <pc:chgData name="Hannes Lowette" userId="30e35f3844261705" providerId="LiveId" clId="{B044A60D-F887-4493-AE80-39919E381AB5}" dt="2020-06-07T19:17:32.041" v="1389"/>
        <pc:sldMkLst>
          <pc:docMk/>
          <pc:sldMk cId="3210191101" sldId="533"/>
        </pc:sldMkLst>
      </pc:sldChg>
      <pc:sldChg chg="ord">
        <pc:chgData name="Hannes Lowette" userId="30e35f3844261705" providerId="LiveId" clId="{B044A60D-F887-4493-AE80-39919E381AB5}" dt="2020-06-07T19:17:32.041" v="1389"/>
        <pc:sldMkLst>
          <pc:docMk/>
          <pc:sldMk cId="1330928313" sldId="534"/>
        </pc:sldMkLst>
      </pc:sldChg>
      <pc:sldChg chg="ord">
        <pc:chgData name="Hannes Lowette" userId="30e35f3844261705" providerId="LiveId" clId="{B044A60D-F887-4493-AE80-39919E381AB5}" dt="2020-06-07T19:17:32.041" v="1389"/>
        <pc:sldMkLst>
          <pc:docMk/>
          <pc:sldMk cId="3118691635" sldId="535"/>
        </pc:sldMkLst>
      </pc:sldChg>
      <pc:sldChg chg="del">
        <pc:chgData name="Hannes Lowette" userId="30e35f3844261705" providerId="LiveId" clId="{B044A60D-F887-4493-AE80-39919E381AB5}" dt="2020-06-07T21:23:57.799" v="2540" actId="47"/>
        <pc:sldMkLst>
          <pc:docMk/>
          <pc:sldMk cId="116059526" sldId="537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1206851193" sldId="539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691122170" sldId="540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843479204" sldId="540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1997336923" sldId="540"/>
        </pc:sldMkLst>
      </pc:sldChg>
      <pc:sldChg chg="modSp mod ord">
        <pc:chgData name="Hannes Lowette" userId="30e35f3844261705" providerId="LiveId" clId="{B044A60D-F887-4493-AE80-39919E381AB5}" dt="2020-06-08T13:26:45.639" v="2766" actId="1076"/>
        <pc:sldMkLst>
          <pc:docMk/>
          <pc:sldMk cId="267182978" sldId="544"/>
        </pc:sldMkLst>
        <pc:picChg chg="mod">
          <ac:chgData name="Hannes Lowette" userId="30e35f3844261705" providerId="LiveId" clId="{B044A60D-F887-4493-AE80-39919E381AB5}" dt="2020-06-08T13:26:45.639" v="2766" actId="1076"/>
          <ac:picMkLst>
            <pc:docMk/>
            <pc:sldMk cId="267182978" sldId="544"/>
            <ac:picMk id="8" creationId="{BD35A671-96B6-4E6D-9A59-4D054691AA77}"/>
          </ac:picMkLst>
        </pc:picChg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2956671596" sldId="545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2828777552" sldId="546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3843268039" sldId="547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2025847428" sldId="548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272622863" sldId="549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371674055" sldId="549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1319562316" sldId="549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717325721" sldId="550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3119261107" sldId="550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3963425800" sldId="550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87726787" sldId="551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3217026280" sldId="551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4064383136" sldId="551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2369601514" sldId="552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2503716209" sldId="552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2623391537" sldId="552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499749867" sldId="553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934259484" sldId="553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3032256153" sldId="553"/>
        </pc:sldMkLst>
      </pc:sldChg>
      <pc:sldChg chg="del">
        <pc:chgData name="Hannes Lowette" userId="30e35f3844261705" providerId="LiveId" clId="{B044A60D-F887-4493-AE80-39919E381AB5}" dt="2020-06-08T19:47:10.012" v="3927" actId="2696"/>
        <pc:sldMkLst>
          <pc:docMk/>
          <pc:sldMk cId="4045786567" sldId="564"/>
        </pc:sldMkLst>
      </pc:sldChg>
      <pc:sldChg chg="modSp mod">
        <pc:chgData name="Hannes Lowette" userId="30e35f3844261705" providerId="LiveId" clId="{B044A60D-F887-4493-AE80-39919E381AB5}" dt="2020-06-08T19:47:24.153" v="3948" actId="20577"/>
        <pc:sldMkLst>
          <pc:docMk/>
          <pc:sldMk cId="3316765085" sldId="565"/>
        </pc:sldMkLst>
        <pc:spChg chg="mod">
          <ac:chgData name="Hannes Lowette" userId="30e35f3844261705" providerId="LiveId" clId="{B044A60D-F887-4493-AE80-39919E381AB5}" dt="2020-06-08T19:47:16.726" v="3940" actId="20577"/>
          <ac:spMkLst>
            <pc:docMk/>
            <pc:sldMk cId="3316765085" sldId="565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47:24.153" v="3948" actId="20577"/>
          <ac:spMkLst>
            <pc:docMk/>
            <pc:sldMk cId="3316765085" sldId="565"/>
            <ac:spMk id="5" creationId="{815B9E0C-7B40-4211-B402-F07711A3B49C}"/>
          </ac:spMkLst>
        </pc:spChg>
      </pc:sldChg>
      <pc:sldChg chg="modSp">
        <pc:chgData name="Hannes Lowette" userId="30e35f3844261705" providerId="LiveId" clId="{B044A60D-F887-4493-AE80-39919E381AB5}" dt="2020-06-08T19:48:00.077" v="3949" actId="20577"/>
        <pc:sldMkLst>
          <pc:docMk/>
          <pc:sldMk cId="851550015" sldId="567"/>
        </pc:sldMkLst>
        <pc:spChg chg="mod">
          <ac:chgData name="Hannes Lowette" userId="30e35f3844261705" providerId="LiveId" clId="{B044A60D-F887-4493-AE80-39919E381AB5}" dt="2020-06-08T19:48:00.077" v="3949" actId="20577"/>
          <ac:spMkLst>
            <pc:docMk/>
            <pc:sldMk cId="851550015" sldId="567"/>
            <ac:spMk id="5" creationId="{815B9E0C-7B40-4211-B402-F07711A3B49C}"/>
          </ac:spMkLst>
        </pc:spChg>
      </pc:sldChg>
      <pc:sldChg chg="modSp add mod">
        <pc:chgData name="Hannes Lowette" userId="30e35f3844261705" providerId="LiveId" clId="{B044A60D-F887-4493-AE80-39919E381AB5}" dt="2020-06-07T18:43:31.348" v="468" actId="14100"/>
        <pc:sldMkLst>
          <pc:docMk/>
          <pc:sldMk cId="3482108175" sldId="568"/>
        </pc:sldMkLst>
        <pc:spChg chg="mod">
          <ac:chgData name="Hannes Lowette" userId="30e35f3844261705" providerId="LiveId" clId="{B044A60D-F887-4493-AE80-39919E381AB5}" dt="2020-06-07T18:43:08.304" v="462" actId="6549"/>
          <ac:spMkLst>
            <pc:docMk/>
            <pc:sldMk cId="3482108175" sldId="568"/>
            <ac:spMk id="5" creationId="{815B9E0C-7B40-4211-B402-F07711A3B49C}"/>
          </ac:spMkLst>
        </pc:spChg>
        <pc:picChg chg="mod">
          <ac:chgData name="Hannes Lowette" userId="30e35f3844261705" providerId="LiveId" clId="{B044A60D-F887-4493-AE80-39919E381AB5}" dt="2020-06-07T18:43:13.745" v="467" actId="1036"/>
          <ac:picMkLst>
            <pc:docMk/>
            <pc:sldMk cId="3482108175" sldId="568"/>
            <ac:picMk id="7" creationId="{BCEDE9A4-F700-4CEA-A756-70EF0C16B748}"/>
          </ac:picMkLst>
        </pc:picChg>
        <pc:picChg chg="mod">
          <ac:chgData name="Hannes Lowette" userId="30e35f3844261705" providerId="LiveId" clId="{B044A60D-F887-4493-AE80-39919E381AB5}" dt="2020-06-07T18:38:55.151" v="277" actId="1076"/>
          <ac:picMkLst>
            <pc:docMk/>
            <pc:sldMk cId="3482108175" sldId="568"/>
            <ac:picMk id="8" creationId="{5E41C251-E61F-452E-BB36-1A9E5E4956BC}"/>
          </ac:picMkLst>
        </pc:picChg>
        <pc:picChg chg="mod">
          <ac:chgData name="Hannes Lowette" userId="30e35f3844261705" providerId="LiveId" clId="{B044A60D-F887-4493-AE80-39919E381AB5}" dt="2020-06-07T18:43:31.348" v="468" actId="14100"/>
          <ac:picMkLst>
            <pc:docMk/>
            <pc:sldMk cId="3482108175" sldId="568"/>
            <ac:picMk id="9" creationId="{B54E2A7B-52EC-446F-8F6C-CBD21AD74913}"/>
          </ac:picMkLst>
        </pc:picChg>
      </pc:sldChg>
      <pc:sldChg chg="del">
        <pc:chgData name="Hannes Lowette" userId="30e35f3844261705" providerId="LiveId" clId="{B044A60D-F887-4493-AE80-39919E381AB5}" dt="2020-06-07T18:34:32.905" v="34" actId="2696"/>
        <pc:sldMkLst>
          <pc:docMk/>
          <pc:sldMk cId="4254904631" sldId="568"/>
        </pc:sldMkLst>
      </pc:sldChg>
      <pc:sldChg chg="add del modNotesTx">
        <pc:chgData name="Hannes Lowette" userId="30e35f3844261705" providerId="LiveId" clId="{B044A60D-F887-4493-AE80-39919E381AB5}" dt="2020-06-08T19:48:08.117" v="3950" actId="6549"/>
        <pc:sldMkLst>
          <pc:docMk/>
          <pc:sldMk cId="1023908752" sldId="569"/>
        </pc:sldMkLst>
      </pc:sldChg>
      <pc:sldChg chg="new del">
        <pc:chgData name="Hannes Lowette" userId="30e35f3844261705" providerId="LiveId" clId="{B044A60D-F887-4493-AE80-39919E381AB5}" dt="2020-06-07T19:05:06.572" v="1160" actId="47"/>
        <pc:sldMkLst>
          <pc:docMk/>
          <pc:sldMk cId="3116673455" sldId="570"/>
        </pc:sldMkLst>
      </pc:sldChg>
      <pc:sldChg chg="delSp modSp add mod">
        <pc:chgData name="Hannes Lowette" userId="30e35f3844261705" providerId="LiveId" clId="{B044A60D-F887-4493-AE80-39919E381AB5}" dt="2020-06-07T22:16:19.079" v="2764" actId="20577"/>
        <pc:sldMkLst>
          <pc:docMk/>
          <pc:sldMk cId="3402512683" sldId="571"/>
        </pc:sldMkLst>
        <pc:spChg chg="mod">
          <ac:chgData name="Hannes Lowette" userId="30e35f3844261705" providerId="LiveId" clId="{B044A60D-F887-4493-AE80-39919E381AB5}" dt="2020-06-07T18:43:45.975" v="484" actId="20577"/>
          <ac:spMkLst>
            <pc:docMk/>
            <pc:sldMk cId="3402512683" sldId="571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22:16:19.079" v="2764" actId="20577"/>
          <ac:spMkLst>
            <pc:docMk/>
            <pc:sldMk cId="3402512683" sldId="571"/>
            <ac:spMk id="5" creationId="{815B9E0C-7B40-4211-B402-F07711A3B49C}"/>
          </ac:spMkLst>
        </pc:spChg>
        <pc:picChg chg="del">
          <ac:chgData name="Hannes Lowette" userId="30e35f3844261705" providerId="LiveId" clId="{B044A60D-F887-4493-AE80-39919E381AB5}" dt="2020-06-07T18:44:24.142" v="585" actId="478"/>
          <ac:picMkLst>
            <pc:docMk/>
            <pc:sldMk cId="3402512683" sldId="571"/>
            <ac:picMk id="7" creationId="{BCEDE9A4-F700-4CEA-A756-70EF0C16B748}"/>
          </ac:picMkLst>
        </pc:picChg>
        <pc:picChg chg="del">
          <ac:chgData name="Hannes Lowette" userId="30e35f3844261705" providerId="LiveId" clId="{B044A60D-F887-4493-AE80-39919E381AB5}" dt="2020-06-07T18:44:25.143" v="586" actId="478"/>
          <ac:picMkLst>
            <pc:docMk/>
            <pc:sldMk cId="3402512683" sldId="571"/>
            <ac:picMk id="8" creationId="{5E41C251-E61F-452E-BB36-1A9E5E4956BC}"/>
          </ac:picMkLst>
        </pc:picChg>
        <pc:picChg chg="del">
          <ac:chgData name="Hannes Lowette" userId="30e35f3844261705" providerId="LiveId" clId="{B044A60D-F887-4493-AE80-39919E381AB5}" dt="2020-06-07T18:44:21.412" v="584" actId="478"/>
          <ac:picMkLst>
            <pc:docMk/>
            <pc:sldMk cId="3402512683" sldId="571"/>
            <ac:picMk id="9" creationId="{B54E2A7B-52EC-446F-8F6C-CBD21AD74913}"/>
          </ac:picMkLst>
        </pc:picChg>
      </pc:sldChg>
      <pc:sldChg chg="modSp add mod modAnim">
        <pc:chgData name="Hannes Lowette" userId="30e35f3844261705" providerId="LiveId" clId="{B044A60D-F887-4493-AE80-39919E381AB5}" dt="2020-06-07T19:04:56.791" v="1159" actId="20577"/>
        <pc:sldMkLst>
          <pc:docMk/>
          <pc:sldMk cId="2128758801" sldId="572"/>
        </pc:sldMkLst>
        <pc:spChg chg="mod">
          <ac:chgData name="Hannes Lowette" userId="30e35f3844261705" providerId="LiveId" clId="{B044A60D-F887-4493-AE80-39919E381AB5}" dt="2020-06-07T18:44:47.839" v="605" actId="20577"/>
          <ac:spMkLst>
            <pc:docMk/>
            <pc:sldMk cId="2128758801" sldId="572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04:56.791" v="1159" actId="20577"/>
          <ac:spMkLst>
            <pc:docMk/>
            <pc:sldMk cId="2128758801" sldId="572"/>
            <ac:spMk id="5" creationId="{815B9E0C-7B40-4211-B402-F07711A3B49C}"/>
          </ac:spMkLst>
        </pc:spChg>
      </pc:sldChg>
      <pc:sldChg chg="add del setBg">
        <pc:chgData name="Hannes Lowette" userId="30e35f3844261705" providerId="LiveId" clId="{B044A60D-F887-4493-AE80-39919E381AB5}" dt="2020-06-07T19:08:25.757" v="1374" actId="47"/>
        <pc:sldMkLst>
          <pc:docMk/>
          <pc:sldMk cId="557669016" sldId="573"/>
        </pc:sldMkLst>
      </pc:sldChg>
      <pc:sldChg chg="add del setBg">
        <pc:chgData name="Hannes Lowette" userId="30e35f3844261705" providerId="LiveId" clId="{B044A60D-F887-4493-AE80-39919E381AB5}" dt="2020-06-07T19:08:28.979" v="1375" actId="47"/>
        <pc:sldMkLst>
          <pc:docMk/>
          <pc:sldMk cId="2066652473" sldId="574"/>
        </pc:sldMkLst>
      </pc:sldChg>
      <pc:sldChg chg="modSp add modAnim">
        <pc:chgData name="Hannes Lowette" userId="30e35f3844261705" providerId="LiveId" clId="{B044A60D-F887-4493-AE80-39919E381AB5}" dt="2020-06-07T19:08:08.333" v="1373" actId="5793"/>
        <pc:sldMkLst>
          <pc:docMk/>
          <pc:sldMk cId="149300469" sldId="575"/>
        </pc:sldMkLst>
        <pc:spChg chg="mod">
          <ac:chgData name="Hannes Lowette" userId="30e35f3844261705" providerId="LiveId" clId="{B044A60D-F887-4493-AE80-39919E381AB5}" dt="2020-06-07T19:08:08.333" v="1373" actId="5793"/>
          <ac:spMkLst>
            <pc:docMk/>
            <pc:sldMk cId="149300469" sldId="575"/>
            <ac:spMk id="10" creationId="{B27C3918-391D-4EB7-B0F2-FB5DE61434B2}"/>
          </ac:spMkLst>
        </pc:spChg>
      </pc:sldChg>
      <pc:sldChg chg="add del setBg">
        <pc:chgData name="Hannes Lowette" userId="30e35f3844261705" providerId="LiveId" clId="{B044A60D-F887-4493-AE80-39919E381AB5}" dt="2020-06-07T19:05:53.028" v="1165"/>
        <pc:sldMkLst>
          <pc:docMk/>
          <pc:sldMk cId="4156846943" sldId="575"/>
        </pc:sldMkLst>
      </pc:sldChg>
      <pc:sldChg chg="new del">
        <pc:chgData name="Hannes Lowette" userId="30e35f3844261705" providerId="LiveId" clId="{B044A60D-F887-4493-AE80-39919E381AB5}" dt="2020-06-08T19:42:34.880" v="3881" actId="47"/>
        <pc:sldMkLst>
          <pc:docMk/>
          <pc:sldMk cId="1808299070" sldId="576"/>
        </pc:sldMkLst>
      </pc:sldChg>
      <pc:sldChg chg="delSp modSp mod modNotesTx">
        <pc:chgData name="Hannes Lowette" userId="30e35f3844261705" providerId="LiveId" clId="{B044A60D-F887-4493-AE80-39919E381AB5}" dt="2020-06-08T19:42:37.839" v="3882" actId="6549"/>
        <pc:sldMkLst>
          <pc:docMk/>
          <pc:sldMk cId="1459937361" sldId="577"/>
        </pc:sldMkLst>
        <pc:spChg chg="mod">
          <ac:chgData name="Hannes Lowette" userId="30e35f3844261705" providerId="LiveId" clId="{B044A60D-F887-4493-AE80-39919E381AB5}" dt="2020-06-07T19:21:57.147" v="1463" actId="20577"/>
          <ac:spMkLst>
            <pc:docMk/>
            <pc:sldMk cId="1459937361" sldId="577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19:19:35.410" v="1415" actId="20577"/>
          <ac:spMkLst>
            <pc:docMk/>
            <pc:sldMk cId="1459937361" sldId="577"/>
            <ac:spMk id="10" creationId="{C7EDDBBF-5C94-4C17-9085-6457475299A0}"/>
          </ac:spMkLst>
        </pc:spChg>
        <pc:picChg chg="del">
          <ac:chgData name="Hannes Lowette" userId="30e35f3844261705" providerId="LiveId" clId="{B044A60D-F887-4493-AE80-39919E381AB5}" dt="2020-06-07T19:22:49.681" v="1465"/>
          <ac:picMkLst>
            <pc:docMk/>
            <pc:sldMk cId="1459937361" sldId="577"/>
            <ac:picMk id="6" creationId="{EF2C1982-BB18-4F0D-9675-1423BF36678F}"/>
          </ac:picMkLst>
        </pc:picChg>
        <pc:picChg chg="del">
          <ac:chgData name="Hannes Lowette" userId="30e35f3844261705" providerId="LiveId" clId="{B044A60D-F887-4493-AE80-39919E381AB5}" dt="2020-06-07T19:22:57.203" v="1466"/>
          <ac:picMkLst>
            <pc:docMk/>
            <pc:sldMk cId="1459937361" sldId="577"/>
            <ac:picMk id="7" creationId="{DAC9F8A7-3AC8-4727-8AAB-670B4A3E2F6C}"/>
          </ac:picMkLst>
        </pc:picChg>
      </pc:sldChg>
      <pc:sldChg chg="delSp new del">
        <pc:chgData name="Hannes Lowette" userId="30e35f3844261705" providerId="LiveId" clId="{B044A60D-F887-4493-AE80-39919E381AB5}" dt="2020-06-07T19:23:27.115" v="1469" actId="47"/>
        <pc:sldMkLst>
          <pc:docMk/>
          <pc:sldMk cId="1552846994" sldId="578"/>
        </pc:sldMkLst>
        <pc:picChg chg="del">
          <ac:chgData name="Hannes Lowette" userId="30e35f3844261705" providerId="LiveId" clId="{B044A60D-F887-4493-AE80-39919E381AB5}" dt="2020-06-07T19:23:19.588" v="1468"/>
          <ac:picMkLst>
            <pc:docMk/>
            <pc:sldMk cId="1552846994" sldId="578"/>
            <ac:picMk id="4" creationId="{095B7CA1-EC7B-4743-8156-B7CD37604AAA}"/>
          </ac:picMkLst>
        </pc:picChg>
      </pc:sldChg>
      <pc:sldChg chg="delSp modSp mod ord modNotesTx">
        <pc:chgData name="Hannes Lowette" userId="30e35f3844261705" providerId="LiveId" clId="{B044A60D-F887-4493-AE80-39919E381AB5}" dt="2020-06-08T19:42:43.289" v="3883" actId="6549"/>
        <pc:sldMkLst>
          <pc:docMk/>
          <pc:sldMk cId="2816401452" sldId="579"/>
        </pc:sldMkLst>
        <pc:spChg chg="del mod">
          <ac:chgData name="Hannes Lowette" userId="30e35f3844261705" providerId="LiveId" clId="{B044A60D-F887-4493-AE80-39919E381AB5}" dt="2020-06-07T19:25:17.063" v="1556" actId="478"/>
          <ac:spMkLst>
            <pc:docMk/>
            <pc:sldMk cId="2816401452" sldId="579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19:23:33.717" v="1484" actId="20577"/>
          <ac:spMkLst>
            <pc:docMk/>
            <pc:sldMk cId="2816401452" sldId="579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7T19:25:41.159" v="1559" actId="47"/>
        <pc:sldMkLst>
          <pc:docMk/>
          <pc:sldMk cId="3363028913" sldId="580"/>
        </pc:sldMkLst>
      </pc:sldChg>
      <pc:sldChg chg="addSp modSp add mod ord">
        <pc:chgData name="Hannes Lowette" userId="30e35f3844261705" providerId="LiveId" clId="{B044A60D-F887-4493-AE80-39919E381AB5}" dt="2020-06-07T21:28:05.761" v="2627"/>
        <pc:sldMkLst>
          <pc:docMk/>
          <pc:sldMk cId="3561808894" sldId="580"/>
        </pc:sldMkLst>
        <pc:spChg chg="mod">
          <ac:chgData name="Hannes Lowette" userId="30e35f3844261705" providerId="LiveId" clId="{B044A60D-F887-4493-AE80-39919E381AB5}" dt="2020-06-07T19:27:20.589" v="1593" actId="20577"/>
          <ac:spMkLst>
            <pc:docMk/>
            <pc:sldMk cId="3561808894" sldId="580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27:27.872" v="1594" actId="6549"/>
          <ac:spMkLst>
            <pc:docMk/>
            <pc:sldMk cId="3561808894" sldId="580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27:29.561" v="1595"/>
          <ac:picMkLst>
            <pc:docMk/>
            <pc:sldMk cId="3561808894" sldId="580"/>
            <ac:picMk id="3" creationId="{70429A85-94EF-49E5-A8E0-5B9EE6573138}"/>
          </ac:picMkLst>
        </pc:picChg>
      </pc:sldChg>
      <pc:sldChg chg="new del">
        <pc:chgData name="Hannes Lowette" userId="30e35f3844261705" providerId="LiveId" clId="{B044A60D-F887-4493-AE80-39919E381AB5}" dt="2020-06-07T19:28:24.708" v="1598" actId="47"/>
        <pc:sldMkLst>
          <pc:docMk/>
          <pc:sldMk cId="2608447992" sldId="581"/>
        </pc:sldMkLst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416692315" sldId="582"/>
        </pc:sldMkLst>
        <pc:spChg chg="mod">
          <ac:chgData name="Hannes Lowette" userId="30e35f3844261705" providerId="LiveId" clId="{B044A60D-F887-4493-AE80-39919E381AB5}" dt="2020-06-07T19:29:54.520" v="1631" actId="20577"/>
          <ac:spMkLst>
            <pc:docMk/>
            <pc:sldMk cId="3416692315" sldId="582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19:29:36.656" v="1599" actId="478"/>
          <ac:picMkLst>
            <pc:docMk/>
            <pc:sldMk cId="3416692315" sldId="582"/>
            <ac:picMk id="3" creationId="{70429A85-94EF-49E5-A8E0-5B9EE6573138}"/>
          </ac:picMkLst>
        </pc:picChg>
        <pc:picChg chg="add">
          <ac:chgData name="Hannes Lowette" userId="30e35f3844261705" providerId="LiveId" clId="{B044A60D-F887-4493-AE80-39919E381AB5}" dt="2020-06-07T19:29:37.107" v="1600"/>
          <ac:picMkLst>
            <pc:docMk/>
            <pc:sldMk cId="3416692315" sldId="582"/>
            <ac:picMk id="7" creationId="{4223522E-CFAD-4359-BC2B-F3BB39966502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4207048328" sldId="583"/>
        </pc:sldMkLst>
        <pc:spChg chg="mod">
          <ac:chgData name="Hannes Lowette" userId="30e35f3844261705" providerId="LiveId" clId="{B044A60D-F887-4493-AE80-39919E381AB5}" dt="2020-06-07T19:31:05.212" v="1661" actId="20577"/>
          <ac:spMkLst>
            <pc:docMk/>
            <pc:sldMk cId="4207048328" sldId="583"/>
            <ac:spMk id="2" creationId="{00000000-0000-0000-0000-000000000000}"/>
          </ac:spMkLst>
        </pc:spChg>
        <pc:picChg chg="add">
          <ac:chgData name="Hannes Lowette" userId="30e35f3844261705" providerId="LiveId" clId="{B044A60D-F887-4493-AE80-39919E381AB5}" dt="2020-06-07T19:30:55.667" v="1634"/>
          <ac:picMkLst>
            <pc:docMk/>
            <pc:sldMk cId="4207048328" sldId="583"/>
            <ac:picMk id="3" creationId="{CDCD2F1F-649B-4B87-B9CE-9D42542E0203}"/>
          </ac:picMkLst>
        </pc:picChg>
        <pc:picChg chg="del">
          <ac:chgData name="Hannes Lowette" userId="30e35f3844261705" providerId="LiveId" clId="{B044A60D-F887-4493-AE80-39919E381AB5}" dt="2020-06-07T19:30:55.248" v="1633" actId="478"/>
          <ac:picMkLst>
            <pc:docMk/>
            <pc:sldMk cId="4207048328" sldId="583"/>
            <ac:picMk id="7" creationId="{4223522E-CFAD-4359-BC2B-F3BB39966502}"/>
          </ac:picMkLst>
        </pc:picChg>
      </pc:sldChg>
      <pc:sldChg chg="modSp add mod ord">
        <pc:chgData name="Hannes Lowette" userId="30e35f3844261705" providerId="LiveId" clId="{B044A60D-F887-4493-AE80-39919E381AB5}" dt="2020-06-07T21:28:05.761" v="2627"/>
        <pc:sldMkLst>
          <pc:docMk/>
          <pc:sldMk cId="3474390496" sldId="584"/>
        </pc:sldMkLst>
        <pc:spChg chg="mod">
          <ac:chgData name="Hannes Lowette" userId="30e35f3844261705" providerId="LiveId" clId="{B044A60D-F887-4493-AE80-39919E381AB5}" dt="2020-06-07T19:31:49.810" v="1687" actId="20577"/>
          <ac:spMkLst>
            <pc:docMk/>
            <pc:sldMk cId="3474390496" sldId="584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34:19.497" v="1865" actId="6549"/>
          <ac:spMkLst>
            <pc:docMk/>
            <pc:sldMk cId="3474390496" sldId="584"/>
            <ac:spMk id="5" creationId="{815B9E0C-7B40-4211-B402-F07711A3B49C}"/>
          </ac:spMkLst>
        </pc:spChg>
      </pc:sldChg>
      <pc:sldChg chg="new del">
        <pc:chgData name="Hannes Lowette" userId="30e35f3844261705" providerId="LiveId" clId="{B044A60D-F887-4493-AE80-39919E381AB5}" dt="2020-06-07T19:54:10.564" v="2314" actId="47"/>
        <pc:sldMkLst>
          <pc:docMk/>
          <pc:sldMk cId="2817441716" sldId="585"/>
        </pc:sldMkLst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859775900" sldId="586"/>
        </pc:sldMkLst>
        <pc:spChg chg="mod">
          <ac:chgData name="Hannes Lowette" userId="30e35f3844261705" providerId="LiveId" clId="{B044A60D-F887-4493-AE80-39919E381AB5}" dt="2020-06-07T19:37:08.078" v="1893" actId="20577"/>
          <ac:spMkLst>
            <pc:docMk/>
            <pc:sldMk cId="3859775900" sldId="586"/>
            <ac:spMk id="2" creationId="{00000000-0000-0000-0000-000000000000}"/>
          </ac:spMkLst>
        </pc:spChg>
        <pc:spChg chg="add del mod">
          <ac:chgData name="Hannes Lowette" userId="30e35f3844261705" providerId="LiveId" clId="{B044A60D-F887-4493-AE80-39919E381AB5}" dt="2020-06-07T19:40:05.593" v="1983" actId="313"/>
          <ac:spMkLst>
            <pc:docMk/>
            <pc:sldMk cId="3859775900" sldId="586"/>
            <ac:spMk id="5" creationId="{815B9E0C-7B40-4211-B402-F07711A3B49C}"/>
          </ac:spMkLst>
        </pc:spChg>
        <pc:picChg chg="add del mod">
          <ac:chgData name="Hannes Lowette" userId="30e35f3844261705" providerId="LiveId" clId="{B044A60D-F887-4493-AE80-39919E381AB5}" dt="2020-06-07T19:37:45.272" v="1900"/>
          <ac:picMkLst>
            <pc:docMk/>
            <pc:sldMk cId="3859775900" sldId="586"/>
            <ac:picMk id="3" creationId="{786385EA-66BE-4544-9C66-837D2EEEDC51}"/>
          </ac:picMkLst>
        </pc:picChg>
        <pc:picChg chg="add mod">
          <ac:chgData name="Hannes Lowette" userId="30e35f3844261705" providerId="LiveId" clId="{B044A60D-F887-4493-AE80-39919E381AB5}" dt="2020-06-07T19:40:14.475" v="1987" actId="1076"/>
          <ac:picMkLst>
            <pc:docMk/>
            <pc:sldMk cId="3859775900" sldId="586"/>
            <ac:picMk id="7" creationId="{D9CDCC8D-96B2-4D84-81E8-A8C63026FAEA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939450887" sldId="587"/>
        </pc:sldMkLst>
        <pc:spChg chg="mod">
          <ac:chgData name="Hannes Lowette" userId="30e35f3844261705" providerId="LiveId" clId="{B044A60D-F887-4493-AE80-39919E381AB5}" dt="2020-06-07T19:41:02.563" v="1995" actId="20577"/>
          <ac:spMkLst>
            <pc:docMk/>
            <pc:sldMk cId="939450887" sldId="587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41:54.394" v="2108" actId="6549"/>
          <ac:spMkLst>
            <pc:docMk/>
            <pc:sldMk cId="939450887" sldId="587"/>
            <ac:spMk id="5" creationId="{815B9E0C-7B40-4211-B402-F07711A3B49C}"/>
          </ac:spMkLst>
        </pc:spChg>
        <pc:picChg chg="add mod">
          <ac:chgData name="Hannes Lowette" userId="30e35f3844261705" providerId="LiveId" clId="{B044A60D-F887-4493-AE80-39919E381AB5}" dt="2020-06-07T19:41:15.358" v="1998" actId="1076"/>
          <ac:picMkLst>
            <pc:docMk/>
            <pc:sldMk cId="939450887" sldId="587"/>
            <ac:picMk id="3" creationId="{6BA60933-D8BD-4518-BBDB-30F0F6762669}"/>
          </ac:picMkLst>
        </pc:picChg>
        <pc:picChg chg="del">
          <ac:chgData name="Hannes Lowette" userId="30e35f3844261705" providerId="LiveId" clId="{B044A60D-F887-4493-AE80-39919E381AB5}" dt="2020-06-07T19:41:11.473" v="1996" actId="478"/>
          <ac:picMkLst>
            <pc:docMk/>
            <pc:sldMk cId="939450887" sldId="587"/>
            <ac:picMk id="7" creationId="{D9CDCC8D-96B2-4D84-81E8-A8C63026FAEA}"/>
          </ac:picMkLst>
        </pc:picChg>
        <pc:picChg chg="add del">
          <ac:chgData name="Hannes Lowette" userId="30e35f3844261705" providerId="LiveId" clId="{B044A60D-F887-4493-AE80-39919E381AB5}" dt="2020-06-07T19:42:29.125" v="2112"/>
          <ac:picMkLst>
            <pc:docMk/>
            <pc:sldMk cId="939450887" sldId="587"/>
            <ac:picMk id="8" creationId="{FC6F04B7-76A6-409F-A62F-916A3CB21944}"/>
          </ac:picMkLst>
        </pc:picChg>
        <pc:picChg chg="add del mod">
          <ac:chgData name="Hannes Lowette" userId="30e35f3844261705" providerId="LiveId" clId="{B044A60D-F887-4493-AE80-39919E381AB5}" dt="2020-06-07T19:42:28.738" v="2111"/>
          <ac:picMkLst>
            <pc:docMk/>
            <pc:sldMk cId="939450887" sldId="587"/>
            <ac:picMk id="9" creationId="{62F3806A-B8A3-4EA6-B4D9-6DB23E906E92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1865907776" sldId="588"/>
        </pc:sldMkLst>
        <pc:spChg chg="mod">
          <ac:chgData name="Hannes Lowette" userId="30e35f3844261705" providerId="LiveId" clId="{B044A60D-F887-4493-AE80-39919E381AB5}" dt="2020-06-07T19:42:50.762" v="2127" actId="20577"/>
          <ac:spMkLst>
            <pc:docMk/>
            <pc:sldMk cId="1865907776" sldId="588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43:38.766" v="2244" actId="6549"/>
          <ac:spMkLst>
            <pc:docMk/>
            <pc:sldMk cId="1865907776" sldId="588"/>
            <ac:spMk id="5" creationId="{815B9E0C-7B40-4211-B402-F07711A3B49C}"/>
          </ac:spMkLst>
        </pc:spChg>
        <pc:picChg chg="del">
          <ac:chgData name="Hannes Lowette" userId="30e35f3844261705" providerId="LiveId" clId="{B044A60D-F887-4493-AE80-39919E381AB5}" dt="2020-06-07T19:43:41.631" v="2245" actId="478"/>
          <ac:picMkLst>
            <pc:docMk/>
            <pc:sldMk cId="1865907776" sldId="588"/>
            <ac:picMk id="3" creationId="{6BA60933-D8BD-4518-BBDB-30F0F6762669}"/>
          </ac:picMkLst>
        </pc:picChg>
        <pc:picChg chg="add mod">
          <ac:chgData name="Hannes Lowette" userId="30e35f3844261705" providerId="LiveId" clId="{B044A60D-F887-4493-AE80-39919E381AB5}" dt="2020-06-07T19:43:58.266" v="2247" actId="1076"/>
          <ac:picMkLst>
            <pc:docMk/>
            <pc:sldMk cId="1865907776" sldId="588"/>
            <ac:picMk id="7" creationId="{AFDF9205-9AB0-4FD5-84AD-28358ED20186}"/>
          </ac:picMkLst>
        </pc:picChg>
        <pc:picChg chg="add del">
          <ac:chgData name="Hannes Lowette" userId="30e35f3844261705" providerId="LiveId" clId="{B044A60D-F887-4493-AE80-39919E381AB5}" dt="2020-06-07T19:54:45.545" v="2316"/>
          <ac:picMkLst>
            <pc:docMk/>
            <pc:sldMk cId="1865907776" sldId="588"/>
            <ac:picMk id="8" creationId="{879CFEA3-0764-4CFE-86D5-FF4A5F4090AF}"/>
          </ac:picMkLst>
        </pc:picChg>
      </pc:sldChg>
      <pc:sldChg chg="new del">
        <pc:chgData name="Hannes Lowette" userId="30e35f3844261705" providerId="LiveId" clId="{B044A60D-F887-4493-AE80-39919E381AB5}" dt="2020-06-07T19:54:07.801" v="2313" actId="47"/>
        <pc:sldMkLst>
          <pc:docMk/>
          <pc:sldMk cId="2280506166" sldId="589"/>
        </pc:sldMkLst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625708734" sldId="590"/>
        </pc:sldMkLst>
        <pc:spChg chg="mod">
          <ac:chgData name="Hannes Lowette" userId="30e35f3844261705" providerId="LiveId" clId="{B044A60D-F887-4493-AE80-39919E381AB5}" dt="2020-06-07T19:51:32.481" v="2267" actId="20577"/>
          <ac:spMkLst>
            <pc:docMk/>
            <pc:sldMk cId="625708734" sldId="590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19:51:42.845" v="2268" actId="478"/>
          <ac:spMkLst>
            <pc:docMk/>
            <pc:sldMk cId="625708734" sldId="590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51:46.930" v="2270"/>
          <ac:picMkLst>
            <pc:docMk/>
            <pc:sldMk cId="625708734" sldId="590"/>
            <ac:picMk id="3" creationId="{A957F4E1-7E98-49FF-9926-2E9D727CFCDE}"/>
          </ac:picMkLst>
        </pc:picChg>
        <pc:picChg chg="del">
          <ac:chgData name="Hannes Lowette" userId="30e35f3844261705" providerId="LiveId" clId="{B044A60D-F887-4493-AE80-39919E381AB5}" dt="2020-06-07T19:51:46.007" v="2269" actId="478"/>
          <ac:picMkLst>
            <pc:docMk/>
            <pc:sldMk cId="625708734" sldId="590"/>
            <ac:picMk id="7" creationId="{AFDF9205-9AB0-4FD5-84AD-28358ED20186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608290307" sldId="591"/>
        </pc:sldMkLst>
        <pc:spChg chg="mod">
          <ac:chgData name="Hannes Lowette" userId="30e35f3844261705" providerId="LiveId" clId="{B044A60D-F887-4493-AE80-39919E381AB5}" dt="2020-06-07T19:52:30.835" v="2289" actId="20577"/>
          <ac:spMkLst>
            <pc:docMk/>
            <pc:sldMk cId="3608290307" sldId="591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19:52:33.286" v="2290" actId="478"/>
          <ac:picMkLst>
            <pc:docMk/>
            <pc:sldMk cId="3608290307" sldId="591"/>
            <ac:picMk id="3" creationId="{A957F4E1-7E98-49FF-9926-2E9D727CFCDE}"/>
          </ac:picMkLst>
        </pc:picChg>
        <pc:picChg chg="add">
          <ac:chgData name="Hannes Lowette" userId="30e35f3844261705" providerId="LiveId" clId="{B044A60D-F887-4493-AE80-39919E381AB5}" dt="2020-06-07T19:52:47.438" v="2291"/>
          <ac:picMkLst>
            <pc:docMk/>
            <pc:sldMk cId="3608290307" sldId="591"/>
            <ac:picMk id="5" creationId="{13337EE1-A625-49C4-A474-7F5BB03C353C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024154651" sldId="592"/>
        </pc:sldMkLst>
        <pc:spChg chg="mod">
          <ac:chgData name="Hannes Lowette" userId="30e35f3844261705" providerId="LiveId" clId="{B044A60D-F887-4493-AE80-39919E381AB5}" dt="2020-06-07T19:52:57.139" v="2310" actId="20577"/>
          <ac:spMkLst>
            <pc:docMk/>
            <pc:sldMk cId="3024154651" sldId="592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19:53:47.433" v="2311" actId="478"/>
          <ac:picMkLst>
            <pc:docMk/>
            <pc:sldMk cId="3024154651" sldId="592"/>
            <ac:picMk id="3" creationId="{A957F4E1-7E98-49FF-9926-2E9D727CFCDE}"/>
          </ac:picMkLst>
        </pc:picChg>
        <pc:picChg chg="add">
          <ac:chgData name="Hannes Lowette" userId="30e35f3844261705" providerId="LiveId" clId="{B044A60D-F887-4493-AE80-39919E381AB5}" dt="2020-06-07T19:53:47.922" v="2312"/>
          <ac:picMkLst>
            <pc:docMk/>
            <pc:sldMk cId="3024154651" sldId="592"/>
            <ac:picMk id="5" creationId="{5CC21520-0B09-4970-89F6-BE88B9B9E43E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567570569" sldId="593"/>
        </pc:sldMkLst>
        <pc:spChg chg="mod">
          <ac:chgData name="Hannes Lowette" userId="30e35f3844261705" providerId="LiveId" clId="{B044A60D-F887-4493-AE80-39919E381AB5}" dt="2020-06-07T19:55:03.418" v="2335" actId="20577"/>
          <ac:spMkLst>
            <pc:docMk/>
            <pc:sldMk cId="567570569" sldId="593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19:55:34.311" v="2337" actId="478"/>
          <ac:spMkLst>
            <pc:docMk/>
            <pc:sldMk cId="567570569" sldId="593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55:46.730" v="2338"/>
          <ac:picMkLst>
            <pc:docMk/>
            <pc:sldMk cId="567570569" sldId="593"/>
            <ac:picMk id="3" creationId="{C948EB29-A180-447F-9F7B-27B5A7186C04}"/>
          </ac:picMkLst>
        </pc:picChg>
        <pc:picChg chg="del">
          <ac:chgData name="Hannes Lowette" userId="30e35f3844261705" providerId="LiveId" clId="{B044A60D-F887-4493-AE80-39919E381AB5}" dt="2020-06-07T19:55:31.271" v="2336" actId="478"/>
          <ac:picMkLst>
            <pc:docMk/>
            <pc:sldMk cId="567570569" sldId="593"/>
            <ac:picMk id="7" creationId="{AFDF9205-9AB0-4FD5-84AD-28358ED20186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324127347" sldId="594"/>
        </pc:sldMkLst>
        <pc:spChg chg="mod">
          <ac:chgData name="Hannes Lowette" userId="30e35f3844261705" providerId="LiveId" clId="{B044A60D-F887-4493-AE80-39919E381AB5}" dt="2020-06-07T19:56:10.664" v="2357" actId="20577"/>
          <ac:spMkLst>
            <pc:docMk/>
            <pc:sldMk cId="3324127347" sldId="594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19:56:16.721" v="2358" actId="478"/>
          <ac:spMkLst>
            <pc:docMk/>
            <pc:sldMk cId="3324127347" sldId="594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56:34.125" v="2360"/>
          <ac:picMkLst>
            <pc:docMk/>
            <pc:sldMk cId="3324127347" sldId="594"/>
            <ac:picMk id="3" creationId="{0DA2AA39-FF99-4F88-BEA1-92C1D63CC059}"/>
          </ac:picMkLst>
        </pc:picChg>
        <pc:picChg chg="del">
          <ac:chgData name="Hannes Lowette" userId="30e35f3844261705" providerId="LiveId" clId="{B044A60D-F887-4493-AE80-39919E381AB5}" dt="2020-06-07T19:56:18.632" v="2359" actId="478"/>
          <ac:picMkLst>
            <pc:docMk/>
            <pc:sldMk cId="3324127347" sldId="594"/>
            <ac:picMk id="7" creationId="{AFDF9205-9AB0-4FD5-84AD-28358ED20186}"/>
          </ac:picMkLst>
        </pc:picChg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1275791896" sldId="595"/>
        </pc:sldMkLst>
      </pc:sldChg>
      <pc:sldChg chg="new del">
        <pc:chgData name="Hannes Lowette" userId="30e35f3844261705" providerId="LiveId" clId="{B044A60D-F887-4493-AE80-39919E381AB5}" dt="2020-06-07T21:16:19.903" v="2367" actId="47"/>
        <pc:sldMkLst>
          <pc:docMk/>
          <pc:sldMk cId="2168862513" sldId="595"/>
        </pc:sldMkLst>
      </pc:sldChg>
      <pc:sldChg chg="modSp del mod ord">
        <pc:chgData name="Hannes Lowette" userId="30e35f3844261705" providerId="LiveId" clId="{B044A60D-F887-4493-AE80-39919E381AB5}" dt="2020-06-07T21:19:49.726" v="2462" actId="2696"/>
        <pc:sldMkLst>
          <pc:docMk/>
          <pc:sldMk cId="4123248548" sldId="595"/>
        </pc:sldMkLst>
        <pc:spChg chg="mod">
          <ac:chgData name="Hannes Lowette" userId="30e35f3844261705" providerId="LiveId" clId="{B044A60D-F887-4493-AE80-39919E381AB5}" dt="2020-06-07T21:17:15.051" v="2424" actId="20577"/>
          <ac:spMkLst>
            <pc:docMk/>
            <pc:sldMk cId="4123248548" sldId="595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17:00.038" v="2388" actId="20577"/>
          <ac:spMkLst>
            <pc:docMk/>
            <pc:sldMk cId="4123248548" sldId="595"/>
            <ac:spMk id="10" creationId="{C7EDDBBF-5C94-4C17-9085-6457475299A0}"/>
          </ac:spMkLst>
        </pc:spChg>
      </pc:sldChg>
      <pc:sldChg chg="modSp add del mod ord">
        <pc:chgData name="Hannes Lowette" userId="30e35f3844261705" providerId="LiveId" clId="{B044A60D-F887-4493-AE80-39919E381AB5}" dt="2020-06-07T21:19:40.204" v="2460" actId="2696"/>
        <pc:sldMkLst>
          <pc:docMk/>
          <pc:sldMk cId="343946163" sldId="596"/>
        </pc:sldMkLst>
        <pc:spChg chg="mod">
          <ac:chgData name="Hannes Lowette" userId="30e35f3844261705" providerId="LiveId" clId="{B044A60D-F887-4493-AE80-39919E381AB5}" dt="2020-06-07T21:18:27.114" v="2453" actId="20577"/>
          <ac:spMkLst>
            <pc:docMk/>
            <pc:sldMk cId="343946163" sldId="596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18:18.811" v="2431" actId="20577"/>
          <ac:spMkLst>
            <pc:docMk/>
            <pc:sldMk cId="343946163" sldId="596"/>
            <ac:spMk id="10" creationId="{C7EDDBBF-5C94-4C17-9085-6457475299A0}"/>
          </ac:spMkLst>
        </pc:spChg>
      </pc:sldChg>
      <pc:sldChg chg="modSp add mod modNotesTx">
        <pc:chgData name="Hannes Lowette" userId="30e35f3844261705" providerId="LiveId" clId="{B044A60D-F887-4493-AE80-39919E381AB5}" dt="2020-06-08T19:43:24.081" v="3886" actId="6549"/>
        <pc:sldMkLst>
          <pc:docMk/>
          <pc:sldMk cId="533345964" sldId="596"/>
        </pc:sldMkLst>
        <pc:spChg chg="mod">
          <ac:chgData name="Hannes Lowette" userId="30e35f3844261705" providerId="LiveId" clId="{B044A60D-F887-4493-AE80-39919E381AB5}" dt="2020-06-07T21:28:12.365" v="2629" actId="20577"/>
          <ac:spMkLst>
            <pc:docMk/>
            <pc:sldMk cId="533345964" sldId="596"/>
            <ac:spMk id="10" creationId="{C7EDDBBF-5C94-4C17-9085-6457475299A0}"/>
          </ac:spMkLst>
        </pc:spChg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583941038" sldId="596"/>
        </pc:sldMkLst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14795759" sldId="597"/>
        </pc:sldMkLst>
      </pc:sldChg>
      <pc:sldChg chg="modSp add mod ord modNotesTx">
        <pc:chgData name="Hannes Lowette" userId="30e35f3844261705" providerId="LiveId" clId="{B044A60D-F887-4493-AE80-39919E381AB5}" dt="2020-06-08T19:42:59.122" v="3884" actId="6549"/>
        <pc:sldMkLst>
          <pc:docMk/>
          <pc:sldMk cId="259323554" sldId="597"/>
        </pc:sldMkLst>
        <pc:spChg chg="mod">
          <ac:chgData name="Hannes Lowette" userId="30e35f3844261705" providerId="LiveId" clId="{B044A60D-F887-4493-AE80-39919E381AB5}" dt="2020-06-07T21:20:34.781" v="2507" actId="20577"/>
          <ac:spMkLst>
            <pc:docMk/>
            <pc:sldMk cId="259323554" sldId="597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20:23.844" v="2472" actId="20577"/>
          <ac:spMkLst>
            <pc:docMk/>
            <pc:sldMk cId="259323554" sldId="597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7T21:23:36.821" v="2539" actId="47"/>
        <pc:sldMkLst>
          <pc:docMk/>
          <pc:sldMk cId="1817495636" sldId="598"/>
        </pc:sldMkLst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2872473438" sldId="598"/>
        </pc:sldMkLst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2486197322" sldId="599"/>
        </pc:sldMkLst>
      </pc:sldChg>
      <pc:sldChg chg="addSp delSp modSp add mod ord">
        <pc:chgData name="Hannes Lowette" userId="30e35f3844261705" providerId="LiveId" clId="{B044A60D-F887-4493-AE80-39919E381AB5}" dt="2020-06-07T21:27:56.203" v="2623"/>
        <pc:sldMkLst>
          <pc:docMk/>
          <pc:sldMk cId="3235744605" sldId="599"/>
        </pc:sldMkLst>
        <pc:spChg chg="mod">
          <ac:chgData name="Hannes Lowette" userId="30e35f3844261705" providerId="LiveId" clId="{B044A60D-F887-4493-AE80-39919E381AB5}" dt="2020-06-07T21:23:00.477" v="2524" actId="20577"/>
          <ac:spMkLst>
            <pc:docMk/>
            <pc:sldMk cId="3235744605" sldId="599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21:22:10.043" v="2512" actId="478"/>
          <ac:spMkLst>
            <pc:docMk/>
            <pc:sldMk cId="3235744605" sldId="599"/>
            <ac:spMk id="5" creationId="{815B9E0C-7B40-4211-B402-F07711A3B49C}"/>
          </ac:spMkLst>
        </pc:spChg>
        <pc:picChg chg="del">
          <ac:chgData name="Hannes Lowette" userId="30e35f3844261705" providerId="LiveId" clId="{B044A60D-F887-4493-AE80-39919E381AB5}" dt="2020-06-07T21:22:12.108" v="2513" actId="478"/>
          <ac:picMkLst>
            <pc:docMk/>
            <pc:sldMk cId="3235744605" sldId="599"/>
            <ac:picMk id="7" creationId="{C23EF780-4432-4868-9984-015064560705}"/>
          </ac:picMkLst>
        </pc:picChg>
        <pc:picChg chg="add">
          <ac:chgData name="Hannes Lowette" userId="30e35f3844261705" providerId="LiveId" clId="{B044A60D-F887-4493-AE80-39919E381AB5}" dt="2020-06-07T21:22:14.158" v="2514"/>
          <ac:picMkLst>
            <pc:docMk/>
            <pc:sldMk cId="3235744605" sldId="599"/>
            <ac:picMk id="1026" creationId="{9C6E63D4-88E5-4CAE-A518-5496B6A8D66A}"/>
          </ac:picMkLst>
        </pc:picChg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256124887" sldId="600"/>
        </pc:sldMkLst>
      </pc:sldChg>
      <pc:sldChg chg="addSp delSp modSp add mod ord">
        <pc:chgData name="Hannes Lowette" userId="30e35f3844261705" providerId="LiveId" clId="{B044A60D-F887-4493-AE80-39919E381AB5}" dt="2020-06-07T21:27:56.203" v="2623"/>
        <pc:sldMkLst>
          <pc:docMk/>
          <pc:sldMk cId="2093777330" sldId="600"/>
        </pc:sldMkLst>
        <pc:spChg chg="mod">
          <ac:chgData name="Hannes Lowette" userId="30e35f3844261705" providerId="LiveId" clId="{B044A60D-F887-4493-AE80-39919E381AB5}" dt="2020-06-07T21:23:13.961" v="2536" actId="20577"/>
          <ac:spMkLst>
            <pc:docMk/>
            <pc:sldMk cId="2093777330" sldId="600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21:23:16.324" v="2537" actId="478"/>
          <ac:picMkLst>
            <pc:docMk/>
            <pc:sldMk cId="2093777330" sldId="600"/>
            <ac:picMk id="1026" creationId="{9C6E63D4-88E5-4CAE-A518-5496B6A8D66A}"/>
          </ac:picMkLst>
        </pc:picChg>
        <pc:picChg chg="add">
          <ac:chgData name="Hannes Lowette" userId="30e35f3844261705" providerId="LiveId" clId="{B044A60D-F887-4493-AE80-39919E381AB5}" dt="2020-06-07T21:23:17.807" v="2538"/>
          <ac:picMkLst>
            <pc:docMk/>
            <pc:sldMk cId="2093777330" sldId="600"/>
            <ac:picMk id="2050" creationId="{76ACA39D-B62A-4386-AF4B-F4DB65B1CD51}"/>
          </ac:picMkLst>
        </pc:picChg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677047054" sldId="601"/>
        </pc:sldMkLst>
      </pc:sldChg>
      <pc:sldChg chg="modSp add mod ord modNotesTx">
        <pc:chgData name="Hannes Lowette" userId="30e35f3844261705" providerId="LiveId" clId="{B044A60D-F887-4493-AE80-39919E381AB5}" dt="2020-06-08T19:43:11.371" v="3885" actId="6549"/>
        <pc:sldMkLst>
          <pc:docMk/>
          <pc:sldMk cId="4279860037" sldId="601"/>
        </pc:sldMkLst>
        <pc:spChg chg="mod">
          <ac:chgData name="Hannes Lowette" userId="30e35f3844261705" providerId="LiveId" clId="{B044A60D-F887-4493-AE80-39919E381AB5}" dt="2020-06-07T21:27:30.800" v="2618" actId="20577"/>
          <ac:spMkLst>
            <pc:docMk/>
            <pc:sldMk cId="4279860037" sldId="601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27:34.172" v="2620" actId="20577"/>
          <ac:spMkLst>
            <pc:docMk/>
            <pc:sldMk cId="4279860037" sldId="601"/>
            <ac:spMk id="10" creationId="{C7EDDBBF-5C94-4C17-9085-6457475299A0}"/>
          </ac:spMkLst>
        </pc:spChg>
      </pc:sldChg>
      <pc:sldChg chg="modSp add mod ord modNotesTx">
        <pc:chgData name="Hannes Lowette" userId="30e35f3844261705" providerId="LiveId" clId="{B044A60D-F887-4493-AE80-39919E381AB5}" dt="2020-06-08T19:43:39.467" v="3888" actId="6549"/>
        <pc:sldMkLst>
          <pc:docMk/>
          <pc:sldMk cId="2903766557" sldId="602"/>
        </pc:sldMkLst>
        <pc:spChg chg="mod">
          <ac:chgData name="Hannes Lowette" userId="30e35f3844261705" providerId="LiveId" clId="{B044A60D-F887-4493-AE80-39919E381AB5}" dt="2020-06-07T21:37:44.167" v="2680" actId="20577"/>
          <ac:spMkLst>
            <pc:docMk/>
            <pc:sldMk cId="2903766557" sldId="602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37:36.852" v="2656" actId="20577"/>
          <ac:spMkLst>
            <pc:docMk/>
            <pc:sldMk cId="2903766557" sldId="602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8T19:06:31.104" v="2779" actId="47"/>
        <pc:sldMkLst>
          <pc:docMk/>
          <pc:sldMk cId="3884049992" sldId="603"/>
        </pc:sldMkLst>
      </pc:sldChg>
      <pc:sldChg chg="new del">
        <pc:chgData name="Hannes Lowette" userId="30e35f3844261705" providerId="LiveId" clId="{B044A60D-F887-4493-AE80-39919E381AB5}" dt="2020-06-08T19:06:31.104" v="2779" actId="47"/>
        <pc:sldMkLst>
          <pc:docMk/>
          <pc:sldMk cId="3761622061" sldId="604"/>
        </pc:sldMkLst>
      </pc:sldChg>
      <pc:sldChg chg="new del">
        <pc:chgData name="Hannes Lowette" userId="30e35f3844261705" providerId="LiveId" clId="{B044A60D-F887-4493-AE80-39919E381AB5}" dt="2020-06-08T19:06:21.433" v="2775" actId="47"/>
        <pc:sldMkLst>
          <pc:docMk/>
          <pc:sldMk cId="1330034908" sldId="605"/>
        </pc:sldMkLst>
      </pc:sldChg>
      <pc:sldChg chg="addSp modSp add mod ord modNotesTx">
        <pc:chgData name="Hannes Lowette" userId="30e35f3844261705" providerId="LiveId" clId="{B044A60D-F887-4493-AE80-39919E381AB5}" dt="2020-06-08T19:44:00.558" v="3891" actId="6549"/>
        <pc:sldMkLst>
          <pc:docMk/>
          <pc:sldMk cId="3872577104" sldId="606"/>
        </pc:sldMkLst>
        <pc:spChg chg="mod">
          <ac:chgData name="Hannes Lowette" userId="30e35f3844261705" providerId="LiveId" clId="{B044A60D-F887-4493-AE80-39919E381AB5}" dt="2020-06-08T19:17:35.546" v="3067" actId="20577"/>
          <ac:spMkLst>
            <pc:docMk/>
            <pc:sldMk cId="3872577104" sldId="606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19:14.616" v="3168" actId="14100"/>
          <ac:spMkLst>
            <pc:docMk/>
            <pc:sldMk cId="3872577104" sldId="606"/>
            <ac:spMk id="5" creationId="{815B9E0C-7B40-4211-B402-F07711A3B49C}"/>
          </ac:spMkLst>
        </pc:spChg>
        <pc:picChg chg="add mod">
          <ac:chgData name="Hannes Lowette" userId="30e35f3844261705" providerId="LiveId" clId="{B044A60D-F887-4493-AE80-39919E381AB5}" dt="2020-06-08T19:19:26.491" v="3172" actId="1076"/>
          <ac:picMkLst>
            <pc:docMk/>
            <pc:sldMk cId="3872577104" sldId="606"/>
            <ac:picMk id="1026" creationId="{10767C12-8FE0-4418-A32D-8906AEC8F6FA}"/>
          </ac:picMkLst>
        </pc:picChg>
      </pc:sldChg>
      <pc:sldChg chg="modSp add mod modNotesTx">
        <pc:chgData name="Hannes Lowette" userId="30e35f3844261705" providerId="LiveId" clId="{B044A60D-F887-4493-AE80-39919E381AB5}" dt="2020-06-08T19:46:55.376" v="3924" actId="20577"/>
        <pc:sldMkLst>
          <pc:docMk/>
          <pc:sldMk cId="2642954833" sldId="607"/>
        </pc:sldMkLst>
        <pc:spChg chg="mod">
          <ac:chgData name="Hannes Lowette" userId="30e35f3844261705" providerId="LiveId" clId="{B044A60D-F887-4493-AE80-39919E381AB5}" dt="2020-06-08T19:07:16.351" v="2807" actId="20577"/>
          <ac:spMkLst>
            <pc:docMk/>
            <pc:sldMk cId="2642954833" sldId="607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07:07.825" v="2784" actId="20577"/>
          <ac:spMkLst>
            <pc:docMk/>
            <pc:sldMk cId="2642954833" sldId="607"/>
            <ac:spMk id="10" creationId="{C7EDDBBF-5C94-4C17-9085-6457475299A0}"/>
          </ac:spMkLst>
        </pc:spChg>
      </pc:sldChg>
      <pc:sldChg chg="modSp add del mod modNotesTx">
        <pc:chgData name="Hannes Lowette" userId="30e35f3844261705" providerId="LiveId" clId="{B044A60D-F887-4493-AE80-39919E381AB5}" dt="2020-06-08T19:49:24.830" v="3980" actId="2696"/>
        <pc:sldMkLst>
          <pc:docMk/>
          <pc:sldMk cId="241382698" sldId="608"/>
        </pc:sldMkLst>
        <pc:spChg chg="mod">
          <ac:chgData name="Hannes Lowette" userId="30e35f3844261705" providerId="LiveId" clId="{B044A60D-F887-4493-AE80-39919E381AB5}" dt="2020-06-08T19:46:40.273" v="3923" actId="20577"/>
          <ac:spMkLst>
            <pc:docMk/>
            <pc:sldMk cId="241382698" sldId="608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46:33.407" v="3906" actId="20577"/>
          <ac:spMkLst>
            <pc:docMk/>
            <pc:sldMk cId="241382698" sldId="608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8T19:06:31.104" v="2779" actId="47"/>
        <pc:sldMkLst>
          <pc:docMk/>
          <pc:sldMk cId="3056230957" sldId="609"/>
        </pc:sldMkLst>
      </pc:sldChg>
      <pc:sldChg chg="modSp add mod ord modNotesTx">
        <pc:chgData name="Hannes Lowette" userId="30e35f3844261705" providerId="LiveId" clId="{B044A60D-F887-4493-AE80-39919E381AB5}" dt="2020-06-08T19:43:41.955" v="3889" actId="6549"/>
        <pc:sldMkLst>
          <pc:docMk/>
          <pc:sldMk cId="3328200092" sldId="609"/>
        </pc:sldMkLst>
        <pc:spChg chg="mod">
          <ac:chgData name="Hannes Lowette" userId="30e35f3844261705" providerId="LiveId" clId="{B044A60D-F887-4493-AE80-39919E381AB5}" dt="2020-06-08T19:08:19.641" v="2877" actId="20577"/>
          <ac:spMkLst>
            <pc:docMk/>
            <pc:sldMk cId="3328200092" sldId="609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08:03.345" v="2823" actId="20577"/>
          <ac:spMkLst>
            <pc:docMk/>
            <pc:sldMk cId="3328200092" sldId="609"/>
            <ac:spMk id="10" creationId="{C7EDDBBF-5C94-4C17-9085-6457475299A0}"/>
          </ac:spMkLst>
        </pc:spChg>
      </pc:sldChg>
      <pc:sldChg chg="modSp add mod modNotesTx">
        <pc:chgData name="Hannes Lowette" userId="30e35f3844261705" providerId="LiveId" clId="{B044A60D-F887-4493-AE80-39919E381AB5}" dt="2020-06-08T19:43:50.343" v="3890" actId="6549"/>
        <pc:sldMkLst>
          <pc:docMk/>
          <pc:sldMk cId="3177628655" sldId="610"/>
        </pc:sldMkLst>
        <pc:spChg chg="mod">
          <ac:chgData name="Hannes Lowette" userId="30e35f3844261705" providerId="LiveId" clId="{B044A60D-F887-4493-AE80-39919E381AB5}" dt="2020-06-08T19:13:00.422" v="2933" actId="20577"/>
          <ac:spMkLst>
            <pc:docMk/>
            <pc:sldMk cId="3177628655" sldId="610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15:12.608" v="3032" actId="15"/>
          <ac:spMkLst>
            <pc:docMk/>
            <pc:sldMk cId="3177628655" sldId="610"/>
            <ac:spMk id="5" creationId="{815B9E0C-7B40-4211-B402-F07711A3B49C}"/>
          </ac:spMkLst>
        </pc:spChg>
      </pc:sldChg>
      <pc:sldChg chg="new del">
        <pc:chgData name="Hannes Lowette" userId="30e35f3844261705" providerId="LiveId" clId="{B044A60D-F887-4493-AE80-39919E381AB5}" dt="2020-06-08T19:19:50.499" v="3174" actId="680"/>
        <pc:sldMkLst>
          <pc:docMk/>
          <pc:sldMk cId="1007553483" sldId="611"/>
        </pc:sldMkLst>
      </pc:sldChg>
      <pc:sldChg chg="addSp modSp add mod modAnim modNotesTx">
        <pc:chgData name="Hannes Lowette" userId="30e35f3844261705" providerId="LiveId" clId="{B044A60D-F887-4493-AE80-39919E381AB5}" dt="2020-06-08T19:44:45.730" v="3894" actId="404"/>
        <pc:sldMkLst>
          <pc:docMk/>
          <pc:sldMk cId="1890518463" sldId="611"/>
        </pc:sldMkLst>
        <pc:spChg chg="mod">
          <ac:chgData name="Hannes Lowette" userId="30e35f3844261705" providerId="LiveId" clId="{B044A60D-F887-4493-AE80-39919E381AB5}" dt="2020-06-08T19:20:01.910" v="3187" actId="20577"/>
          <ac:spMkLst>
            <pc:docMk/>
            <pc:sldMk cId="1890518463" sldId="611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44:45.730" v="3894" actId="404"/>
          <ac:spMkLst>
            <pc:docMk/>
            <pc:sldMk cId="1890518463" sldId="611"/>
            <ac:spMk id="5" creationId="{815B9E0C-7B40-4211-B402-F07711A3B49C}"/>
          </ac:spMkLst>
        </pc:spChg>
        <pc:picChg chg="mod">
          <ac:chgData name="Hannes Lowette" userId="30e35f3844261705" providerId="LiveId" clId="{B044A60D-F887-4493-AE80-39919E381AB5}" dt="2020-06-08T19:24:03.982" v="3371" actId="14100"/>
          <ac:picMkLst>
            <pc:docMk/>
            <pc:sldMk cId="1890518463" sldId="611"/>
            <ac:picMk id="6" creationId="{1BBAC45F-C70A-4807-BBFD-3FAE3FF29EC3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0" creationId="{66CBFFDB-9380-4582-B540-6F6FAA25ADF8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2" creationId="{AB3025B6-A1A6-4B9C-93BA-6E529DF552F1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4" creationId="{5AADBB9F-F1A3-4606-9DEE-9A5BA86873B5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6" creationId="{CE0EEB1B-85CE-4DA5-936C-BF09E31578EE}"/>
          </ac:picMkLst>
        </pc:picChg>
      </pc:sldChg>
      <pc:sldChg chg="modSp add mod modNotesTx">
        <pc:chgData name="Hannes Lowette" userId="30e35f3844261705" providerId="LiveId" clId="{B044A60D-F887-4493-AE80-39919E381AB5}" dt="2020-06-09T12:23:10.187" v="4005" actId="20577"/>
        <pc:sldMkLst>
          <pc:docMk/>
          <pc:sldMk cId="833115649" sldId="612"/>
        </pc:sldMkLst>
        <pc:spChg chg="mod">
          <ac:chgData name="Hannes Lowette" userId="30e35f3844261705" providerId="LiveId" clId="{B044A60D-F887-4493-AE80-39919E381AB5}" dt="2020-06-08T19:29:38.698" v="3523" actId="20577"/>
          <ac:spMkLst>
            <pc:docMk/>
            <pc:sldMk cId="833115649" sldId="612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9T12:23:10.187" v="4005" actId="20577"/>
          <ac:spMkLst>
            <pc:docMk/>
            <pc:sldMk cId="833115649" sldId="612"/>
            <ac:spMk id="5" creationId="{815B9E0C-7B40-4211-B402-F07711A3B49C}"/>
          </ac:spMkLst>
        </pc:spChg>
      </pc:sldChg>
      <pc:sldChg chg="new del">
        <pc:chgData name="Hannes Lowette" userId="30e35f3844261705" providerId="LiveId" clId="{B044A60D-F887-4493-AE80-39919E381AB5}" dt="2020-06-08T19:29:29.798" v="3515" actId="47"/>
        <pc:sldMkLst>
          <pc:docMk/>
          <pc:sldMk cId="1570523586" sldId="612"/>
        </pc:sldMkLst>
      </pc:sldChg>
      <pc:sldChg chg="new del">
        <pc:chgData name="Hannes Lowette" userId="30e35f3844261705" providerId="LiveId" clId="{B044A60D-F887-4493-AE80-39919E381AB5}" dt="2020-06-08T19:32:17.269" v="3662" actId="47"/>
        <pc:sldMkLst>
          <pc:docMk/>
          <pc:sldMk cId="1642087510" sldId="613"/>
        </pc:sldMkLst>
      </pc:sldChg>
      <pc:sldChg chg="addSp modSp add mod modAnim">
        <pc:chgData name="Hannes Lowette" userId="30e35f3844261705" providerId="LiveId" clId="{B044A60D-F887-4493-AE80-39919E381AB5}" dt="2020-06-08T19:41:02.782" v="3866"/>
        <pc:sldMkLst>
          <pc:docMk/>
          <pc:sldMk cId="3284941504" sldId="613"/>
        </pc:sldMkLst>
        <pc:spChg chg="mod">
          <ac:chgData name="Hannes Lowette" userId="30e35f3844261705" providerId="LiveId" clId="{B044A60D-F887-4493-AE80-39919E381AB5}" dt="2020-06-08T19:32:31.607" v="3689" actId="20577"/>
          <ac:spMkLst>
            <pc:docMk/>
            <pc:sldMk cId="3284941504" sldId="613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35:39.124" v="3814" actId="20577"/>
          <ac:spMkLst>
            <pc:docMk/>
            <pc:sldMk cId="3284941504" sldId="613"/>
            <ac:spMk id="5" creationId="{815B9E0C-7B40-4211-B402-F07711A3B49C}"/>
          </ac:spMkLst>
        </pc:spChg>
        <pc:picChg chg="add mod">
          <ac:chgData name="Hannes Lowette" userId="30e35f3844261705" providerId="LiveId" clId="{B044A60D-F887-4493-AE80-39919E381AB5}" dt="2020-06-08T19:33:11.098" v="3696" actId="14100"/>
          <ac:picMkLst>
            <pc:docMk/>
            <pc:sldMk cId="3284941504" sldId="613"/>
            <ac:picMk id="3074" creationId="{E50698C8-32F7-4083-840E-82DEE15D774E}"/>
          </ac:picMkLst>
        </pc:picChg>
        <pc:picChg chg="add mod">
          <ac:chgData name="Hannes Lowette" userId="30e35f3844261705" providerId="LiveId" clId="{B044A60D-F887-4493-AE80-39919E381AB5}" dt="2020-06-08T19:37:06.347" v="3825" actId="14100"/>
          <ac:picMkLst>
            <pc:docMk/>
            <pc:sldMk cId="3284941504" sldId="613"/>
            <ac:picMk id="3076" creationId="{72B1FE05-DFCE-459C-AC4F-EF85986F9CB1}"/>
          </ac:picMkLst>
        </pc:picChg>
        <pc:picChg chg="add mod">
          <ac:chgData name="Hannes Lowette" userId="30e35f3844261705" providerId="LiveId" clId="{B044A60D-F887-4493-AE80-39919E381AB5}" dt="2020-06-08T19:38:09.126" v="3835" actId="1076"/>
          <ac:picMkLst>
            <pc:docMk/>
            <pc:sldMk cId="3284941504" sldId="613"/>
            <ac:picMk id="3078" creationId="{7D6069E7-F65F-451B-9AEA-5E4C98349FB4}"/>
          </ac:picMkLst>
        </pc:picChg>
        <pc:picChg chg="add mod">
          <ac:chgData name="Hannes Lowette" userId="30e35f3844261705" providerId="LiveId" clId="{B044A60D-F887-4493-AE80-39919E381AB5}" dt="2020-06-08T19:39:50.050" v="3850" actId="1076"/>
          <ac:picMkLst>
            <pc:docMk/>
            <pc:sldMk cId="3284941504" sldId="613"/>
            <ac:picMk id="3080" creationId="{47D62179-3E35-4CB8-ACBC-59D781B2B0C2}"/>
          </ac:picMkLst>
        </pc:picChg>
        <pc:picChg chg="add mod">
          <ac:chgData name="Hannes Lowette" userId="30e35f3844261705" providerId="LiveId" clId="{B044A60D-F887-4493-AE80-39919E381AB5}" dt="2020-06-08T19:40:42.116" v="3864" actId="1076"/>
          <ac:picMkLst>
            <pc:docMk/>
            <pc:sldMk cId="3284941504" sldId="613"/>
            <ac:picMk id="3082" creationId="{AFCAA712-86F3-4B9D-AD8A-AB75F4B53B83}"/>
          </ac:picMkLst>
        </pc:picChg>
      </pc:sldChg>
      <pc:sldChg chg="new del">
        <pc:chgData name="Hannes Lowette" userId="30e35f3844261705" providerId="LiveId" clId="{B044A60D-F887-4493-AE80-39919E381AB5}" dt="2020-06-08T19:45:56.673" v="3900" actId="47"/>
        <pc:sldMkLst>
          <pc:docMk/>
          <pc:sldMk cId="1305894933" sldId="614"/>
        </pc:sldMkLst>
      </pc:sldChg>
      <pc:sldChg chg="modSp add mod">
        <pc:chgData name="Hannes Lowette" userId="30e35f3844261705" providerId="LiveId" clId="{B044A60D-F887-4493-AE80-39919E381AB5}" dt="2020-06-08T19:49:02.277" v="3978" actId="20577"/>
        <pc:sldMkLst>
          <pc:docMk/>
          <pc:sldMk cId="2149118204" sldId="614"/>
        </pc:sldMkLst>
        <pc:spChg chg="mod">
          <ac:chgData name="Hannes Lowette" userId="30e35f3844261705" providerId="LiveId" clId="{B044A60D-F887-4493-AE80-39919E381AB5}" dt="2020-06-08T19:49:02.277" v="3978" actId="20577"/>
          <ac:spMkLst>
            <pc:docMk/>
            <pc:sldMk cId="2149118204" sldId="614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48:41.546" v="3953" actId="20577"/>
          <ac:spMkLst>
            <pc:docMk/>
            <pc:sldMk cId="2149118204" sldId="614"/>
            <ac:spMk id="10" creationId="{C7EDDBBF-5C94-4C17-9085-6457475299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249D5-B6DA-44A9-9396-90F31303ADE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A9549-BB74-4848-856D-4368F785D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8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7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22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1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The theoretical speedup </a:t>
            </a:r>
          </a:p>
          <a:p>
            <a:r>
              <a:rPr lang="en-US" sz="1600" dirty="0"/>
              <a:t>For a fixed workload</a:t>
            </a:r>
          </a:p>
          <a:p>
            <a:r>
              <a:rPr lang="en-US" sz="1600" dirty="0"/>
              <a:t>When resources are increased</a:t>
            </a:r>
          </a:p>
          <a:p>
            <a:r>
              <a:rPr lang="en-US" sz="1600" dirty="0"/>
              <a:t>Depending on how much can be parallelized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90%, or even 95%, isn’t going to cut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56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62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8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66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5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0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2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00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97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45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0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3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54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50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3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70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8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881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96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26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6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58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18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8771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88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42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3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3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60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61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838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03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4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58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90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76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61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042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4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093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215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7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48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68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22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983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906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002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minder </a:t>
            </a:r>
            <a:r>
              <a:rPr lang="en-US" dirty="0" err="1"/>
              <a:t>roze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221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897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12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632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36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7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113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907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641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242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390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020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005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128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7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9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484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68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819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229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41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41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767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017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037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0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nl-BE" sz="18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764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774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545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560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912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133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991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129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5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0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6EA2DDD-75B5-4100-9719-CEFE1400C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45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6943-F330-4A68-94D9-F985B629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2018C-D666-4EA8-8251-80DD20F57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7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B417D-AFBF-4164-BA3E-6FACAF24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5D78A-259B-4D64-B1DA-9595861B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BA4E4-8975-41EB-A335-062BBAA2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9FCE5B-2508-4F55-A55F-385E4FB68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5724A-5894-480C-828E-44451594D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97EC8-B3B0-4CCB-A31F-8F1597D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B0444-DFF1-46B2-9145-215D042B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006C-ADD6-41C2-A690-FB334A18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5EEA-BA2C-4A7C-A0AF-5359EDD2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AD4F3-4A8B-43D3-8213-154778E1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C3CF8-11C6-4B6A-B877-3A2A676A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0AA33-74CA-4411-A40C-1F4DA541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3096F-3597-4AB4-AE24-BC852818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4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DA0-D374-45A1-8432-88F86379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D3120-F7E6-4887-93D4-34D7D73C4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F3808-C483-4A5E-8A63-F94F2A87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184D-05AE-43DA-B09F-4FE71D4B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70035-982D-479C-A29E-952D164B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8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CC74E-6C68-4829-A495-7A3DCEFC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B44F2-62D3-4794-BC8B-22B82DEEB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789EE-B8B4-4B4D-9C78-C8F69EC89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7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B6EB6-37B6-4A17-843E-A41BF75D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86A34-1E4A-458D-8B96-1CC2938D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1FDE2-44A8-4E11-BDEF-4E585C2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9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175C-090F-4934-BD41-638A3BCA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C9B7F-EC52-435F-87EE-40531135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4DBF8-4BAA-4D3B-A505-8114127F6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120BA-8B64-49E6-B4F5-ABCB3C97D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12415-3C63-490B-95FC-387EE6012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B189A-031C-40F0-ADF6-32105D95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7FFF1-694F-47AD-934A-0014EB06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D9017-BC44-433F-AABD-52DBA667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F660-6B86-4048-9F6F-5D64BDCF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C1197-6CD3-4E58-847A-9B7B310B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3B5AB-FB00-4266-AD3C-18F0A294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E5799-B606-4CE5-9C29-A1EB5534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3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BC09-702A-4C3C-BB6F-FEB487FE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FACE1-FD07-4076-A9BE-2876EED5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16DA-B218-4D7C-AB1D-805C48F6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FFBA-2178-4937-A711-E157895C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8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9C00F-290C-4B77-AD0A-A468433E9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3E2A4-867F-468B-BE20-E3468478F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F377E-0B17-4CF4-BC07-28A77621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E9D0-79B8-4128-A1F9-261AF757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5D15C-DC18-47AF-AF3C-99B64B42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0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5064-4B26-4D29-B662-518521A4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8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F46DF1-06C4-4785-8AAB-AA829566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4B33-4605-45C3-818F-5B4772007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0FAC1-F046-45EF-8D18-3A77B4F3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7F8D3-9AA0-4D50-9D7D-1CAA2147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53D7B-087B-4B19-8B2F-82DF5B48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7446AE8B-5436-4AD6-AC35-482CACBE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0A403E1E-2831-48CF-93D5-5C0F9004B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5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hyperlink" Target="https://github.com/petabridge/lighthouse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Image result for mas antwerpen">
            <a:extLst>
              <a:ext uri="{FF2B5EF4-FFF2-40B4-BE49-F238E27FC236}">
                <a16:creationId xmlns:a16="http://schemas.microsoft.com/office/drawing/2014/main" id="{58733018-C2D7-4FD7-8E4B-140B43A14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56880" r="31559" b="10241"/>
          <a:stretch/>
        </p:blipFill>
        <p:spPr bwMode="auto">
          <a:xfrm>
            <a:off x="6096001" y="3968408"/>
            <a:ext cx="3852191" cy="2666900"/>
          </a:xfrm>
          <a:custGeom>
            <a:avLst/>
            <a:gdLst>
              <a:gd name="connsiteX0" fmla="*/ 1926096 w 3852191"/>
              <a:gd name="connsiteY0" fmla="*/ 0 h 2666900"/>
              <a:gd name="connsiteX1" fmla="*/ 3852191 w 3852191"/>
              <a:gd name="connsiteY1" fmla="*/ 1263737 h 2666900"/>
              <a:gd name="connsiteX2" fmla="*/ 3852191 w 3852191"/>
              <a:gd name="connsiteY2" fmla="*/ 2666900 h 2666900"/>
              <a:gd name="connsiteX3" fmla="*/ 1926096 w 3852191"/>
              <a:gd name="connsiteY3" fmla="*/ 1403163 h 2666900"/>
              <a:gd name="connsiteX4" fmla="*/ 0 w 3852191"/>
              <a:gd name="connsiteY4" fmla="*/ 2666900 h 2666900"/>
              <a:gd name="connsiteX5" fmla="*/ 0 w 3852191"/>
              <a:gd name="connsiteY5" fmla="*/ 1263737 h 26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2191" h="2666900">
                <a:moveTo>
                  <a:pt x="1926096" y="0"/>
                </a:moveTo>
                <a:lnTo>
                  <a:pt x="3852191" y="1263737"/>
                </a:lnTo>
                <a:lnTo>
                  <a:pt x="3852191" y="2666900"/>
                </a:lnTo>
                <a:lnTo>
                  <a:pt x="1926096" y="1403163"/>
                </a:lnTo>
                <a:lnTo>
                  <a:pt x="0" y="2666900"/>
                </a:lnTo>
                <a:lnTo>
                  <a:pt x="0" y="126373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Image result for mas antwerpen">
            <a:extLst>
              <a:ext uri="{FF2B5EF4-FFF2-40B4-BE49-F238E27FC236}">
                <a16:creationId xmlns:a16="http://schemas.microsoft.com/office/drawing/2014/main" id="{E1102DBC-1EF5-45FE-9D54-311399E58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1370" r="31559" b="55752"/>
          <a:stretch/>
        </p:blipFill>
        <p:spPr bwMode="auto">
          <a:xfrm>
            <a:off x="6096000" y="276908"/>
            <a:ext cx="3852191" cy="2666900"/>
          </a:xfrm>
          <a:custGeom>
            <a:avLst/>
            <a:gdLst>
              <a:gd name="connsiteX0" fmla="*/ 0 w 3852191"/>
              <a:gd name="connsiteY0" fmla="*/ 0 h 2666900"/>
              <a:gd name="connsiteX1" fmla="*/ 1926095 w 3852191"/>
              <a:gd name="connsiteY1" fmla="*/ 1263737 h 2666900"/>
              <a:gd name="connsiteX2" fmla="*/ 3852191 w 3852191"/>
              <a:gd name="connsiteY2" fmla="*/ 0 h 2666900"/>
              <a:gd name="connsiteX3" fmla="*/ 3852191 w 3852191"/>
              <a:gd name="connsiteY3" fmla="*/ 1403163 h 2666900"/>
              <a:gd name="connsiteX4" fmla="*/ 1926095 w 3852191"/>
              <a:gd name="connsiteY4" fmla="*/ 2666900 h 2666900"/>
              <a:gd name="connsiteX5" fmla="*/ 0 w 3852191"/>
              <a:gd name="connsiteY5" fmla="*/ 1403163 h 26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2191" h="2666900">
                <a:moveTo>
                  <a:pt x="0" y="0"/>
                </a:moveTo>
                <a:lnTo>
                  <a:pt x="1926095" y="1263737"/>
                </a:lnTo>
                <a:lnTo>
                  <a:pt x="3852191" y="0"/>
                </a:lnTo>
                <a:lnTo>
                  <a:pt x="3852191" y="1403163"/>
                </a:lnTo>
                <a:lnTo>
                  <a:pt x="1926095" y="2666900"/>
                </a:lnTo>
                <a:lnTo>
                  <a:pt x="0" y="1403163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E7A2A03-2554-498F-BBDE-A97780424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19" y="299629"/>
            <a:ext cx="2433604" cy="69158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63F07A2-1776-42B4-9D1A-3D90C4EBC31A}"/>
              </a:ext>
            </a:extLst>
          </p:cNvPr>
          <p:cNvSpPr txBox="1"/>
          <p:nvPr/>
        </p:nvSpPr>
        <p:spPr>
          <a:xfrm>
            <a:off x="296919" y="3277607"/>
            <a:ext cx="6766564" cy="43088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Building a scalable backend with Akka.NET</a:t>
            </a:r>
            <a:endParaRPr lang="en-BE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CE99D92-B527-4509-8BA0-6042A761A64F}"/>
              </a:ext>
            </a:extLst>
          </p:cNvPr>
          <p:cNvSpPr txBox="1"/>
          <p:nvPr/>
        </p:nvSpPr>
        <p:spPr>
          <a:xfrm>
            <a:off x="296919" y="3797019"/>
            <a:ext cx="40038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Hannes Lowette</a:t>
            </a:r>
            <a:endParaRPr lang="en-BE" sz="2800" dirty="0">
              <a:solidFill>
                <a:schemeClr val="accent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F4FCA46D-00D6-4453-9592-B11EB6556311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645020" y="0"/>
            <a:ext cx="2377075" cy="15406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A27BFB68-051E-4828-9103-A47780974FB7}"/>
              </a:ext>
            </a:extLst>
          </p:cNvPr>
          <p:cNvCxnSpPr>
            <a:stCxn id="5" idx="1"/>
          </p:cNvCxnSpPr>
          <p:nvPr/>
        </p:nvCxnSpPr>
        <p:spPr>
          <a:xfrm flipV="1">
            <a:off x="8022095" y="0"/>
            <a:ext cx="2334885" cy="15406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E9F48381-D784-4DF5-854F-970D45C9D457}"/>
              </a:ext>
            </a:extLst>
          </p:cNvPr>
          <p:cNvCxnSpPr>
            <a:stCxn id="5" idx="5"/>
          </p:cNvCxnSpPr>
          <p:nvPr/>
        </p:nvCxnSpPr>
        <p:spPr>
          <a:xfrm>
            <a:off x="6096000" y="1680071"/>
            <a:ext cx="6096000" cy="39462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9F7DB27-A984-48C9-BB32-42C06F4E4AD8}"/>
              </a:ext>
            </a:extLst>
          </p:cNvPr>
          <p:cNvCxnSpPr>
            <a:stCxn id="7" idx="0"/>
          </p:cNvCxnSpPr>
          <p:nvPr/>
        </p:nvCxnSpPr>
        <p:spPr>
          <a:xfrm flipH="1">
            <a:off x="3657600" y="3968408"/>
            <a:ext cx="4364497" cy="2889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2779740-1D7B-4098-9D8F-71891144B27A}"/>
              </a:ext>
            </a:extLst>
          </p:cNvPr>
          <p:cNvCxnSpPr>
            <a:cxnSpLocks/>
          </p:cNvCxnSpPr>
          <p:nvPr/>
        </p:nvCxnSpPr>
        <p:spPr>
          <a:xfrm flipH="1">
            <a:off x="0" y="3736487"/>
            <a:ext cx="63728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6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Evolution of Akka.NET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15CA5B-7BB6-446B-8F70-AF204A5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4" y="2561809"/>
            <a:ext cx="3347229" cy="137515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44D62DF-B37F-4691-9CF8-39615A8B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002" y="2230143"/>
            <a:ext cx="3013688" cy="192876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227DEFB-3E19-48B6-B19B-A7AEF7068A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07" b="19934"/>
          <a:stretch/>
        </p:blipFill>
        <p:spPr>
          <a:xfrm>
            <a:off x="4958673" y="2445065"/>
            <a:ext cx="2257457" cy="160864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831DEE6-3214-4FDC-9949-D5A04CA6B4B5}"/>
              </a:ext>
            </a:extLst>
          </p:cNvPr>
          <p:cNvSpPr/>
          <p:nvPr/>
        </p:nvSpPr>
        <p:spPr>
          <a:xfrm rot="16200000">
            <a:off x="7508812" y="2918369"/>
            <a:ext cx="662940" cy="671104"/>
          </a:xfrm>
          <a:prstGeom prst="downArrow">
            <a:avLst/>
          </a:prstGeom>
          <a:solidFill>
            <a:srgbClr val="F7A43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F1B851C-2DC5-4D11-94D4-00179B708B97}"/>
              </a:ext>
            </a:extLst>
          </p:cNvPr>
          <p:cNvSpPr/>
          <p:nvPr/>
        </p:nvSpPr>
        <p:spPr>
          <a:xfrm rot="16200000">
            <a:off x="4003051" y="2913833"/>
            <a:ext cx="662940" cy="671104"/>
          </a:xfrm>
          <a:prstGeom prst="downArrow">
            <a:avLst/>
          </a:prstGeom>
          <a:solidFill>
            <a:srgbClr val="F7A43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2015 – Year of the .NET 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2015: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Orleans v 1.0.0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April 2015: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Akka.NET v 1.0.0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April 2015: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Fabric Reliable Actors v 1.0.x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D6EEA1A-3C9D-464E-B8DC-7FF4BC1F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21" y="3512223"/>
            <a:ext cx="3435560" cy="2198758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96D998-860D-4BC8-B1EE-B72025BBB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46" y="3898191"/>
            <a:ext cx="3731475" cy="142682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B61F19-D6D4-4ABB-B5A2-00EADDE6D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781" y="3975121"/>
            <a:ext cx="3681569" cy="12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7" cy="68579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2015?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38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Classic scaling under stress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Smartphones</a:t>
            </a:r>
          </a:p>
          <a:p>
            <a:pPr marL="457200" indent="-342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Internet of Things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Explosion of the web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70182-0452-4078-9770-E33E1DE37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9" y="931352"/>
            <a:ext cx="5080863" cy="52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Processor evolution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B5CFA-610F-49B6-B1BE-8583DE526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0" y="776287"/>
            <a:ext cx="9486900" cy="530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4284C0-C303-4C33-83BF-DB53D678D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776286"/>
            <a:ext cx="9486900" cy="5305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47C52-E56D-4036-8347-ACB1B55EC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776286"/>
            <a:ext cx="9486900" cy="5305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AD02CF-3A17-4D6F-AC1E-09B826CDB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50" y="776285"/>
            <a:ext cx="94869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9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Parallelism is the salvation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5200" algn="l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 with parallelization: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 State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Race Conditions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Blocking calls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Deadlocks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Serialized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983BB-7E87-4D69-9A84-8186FC13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88" y="1685382"/>
            <a:ext cx="5912684" cy="3487235"/>
          </a:xfrm>
          <a:prstGeom prst="rect">
            <a:avLst/>
          </a:prstGeom>
        </p:spPr>
      </p:pic>
      <p:pic>
        <p:nvPicPr>
          <p:cNvPr id="8" name="Picture 2" descr="Image result for icon exclamation">
            <a:extLst>
              <a:ext uri="{FF2B5EF4-FFF2-40B4-BE49-F238E27FC236}">
                <a16:creationId xmlns:a16="http://schemas.microsoft.com/office/drawing/2014/main" id="{2BCAD184-A574-4297-ADC8-6CE3AC1CE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7" y="1711444"/>
            <a:ext cx="303722" cy="3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icon exclamation">
            <a:extLst>
              <a:ext uri="{FF2B5EF4-FFF2-40B4-BE49-F238E27FC236}">
                <a16:creationId xmlns:a16="http://schemas.microsoft.com/office/drawing/2014/main" id="{78821DDD-1E3D-429B-BBF1-90082C3E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5" y="3916506"/>
            <a:ext cx="303722" cy="3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Amdahl’s Law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1653B9-3641-49E5-9A6F-4C8A47A18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/>
          <a:stretch/>
        </p:blipFill>
        <p:spPr>
          <a:xfrm>
            <a:off x="2122424" y="794211"/>
            <a:ext cx="7947152" cy="57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1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promises of the actor model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parallelization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Stateful systems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Reactive Patterns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 tolerance (self healing)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actors interact with each other by sending messages">
            <a:extLst>
              <a:ext uri="{FF2B5EF4-FFF2-40B4-BE49-F238E27FC236}">
                <a16:creationId xmlns:a16="http://schemas.microsoft.com/office/drawing/2014/main" id="{1563E457-E248-47D4-8290-84129D1C1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0"/>
          <a:stretch/>
        </p:blipFill>
        <p:spPr bwMode="auto">
          <a:xfrm>
            <a:off x="5935088" y="1309688"/>
            <a:ext cx="5532584" cy="38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1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7" cy="68579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 how?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31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Actor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object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Holds its own state (no shared state)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Inbox: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Messages (the only input)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Processed in order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message at a time</a:t>
            </a:r>
          </a:p>
          <a:p>
            <a:pPr marL="114300"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Guaranteed 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ingle threaded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35FC2-DAF6-4835-9FEB-6D8CFB21A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716" y="204003"/>
            <a:ext cx="5114065" cy="63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me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9902338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Consultant &amp; Competence Coach 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Axxes_IT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Father of 3: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11m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8m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5f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performance, distributed systems,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sense, sarcasm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Dislikes: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Frontend, bad architecture choices, hate,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who don’t like sarcasm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Hobbies: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MTB, woodworking, guitars, poker, whiskey, absinthe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hannes_lowette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#20086521</a:t>
            </a:r>
          </a:p>
        </p:txBody>
      </p:sp>
      <p:pic>
        <p:nvPicPr>
          <p:cNvPr id="7" name="Picture 2" descr="Image result for twitter logo">
            <a:extLst>
              <a:ext uri="{FF2B5EF4-FFF2-40B4-BE49-F238E27FC236}">
                <a16:creationId xmlns:a16="http://schemas.microsoft.com/office/drawing/2014/main" id="{BCEDE9A4-F700-4CEA-A756-70EF0C16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3" y="4984601"/>
            <a:ext cx="476809" cy="38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E41C251-E61F-452E-BB36-1A9E5E495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14" y="5519369"/>
            <a:ext cx="386128" cy="386128"/>
          </a:xfrm>
          <a:prstGeom prst="rect">
            <a:avLst/>
          </a:prstGeom>
        </p:spPr>
      </p:pic>
      <p:pic>
        <p:nvPicPr>
          <p:cNvPr id="9" name="Picture 8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B54E2A7B-52EC-446F-8F6C-CBD21AD74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940" y="226546"/>
            <a:ext cx="3554331" cy="35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0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simplest actor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708C84F-B547-4BED-B792-5C7150A5E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50" y="1179353"/>
            <a:ext cx="8500550" cy="4921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28667A-B594-43B9-B506-8B1C7FDF70F5}"/>
              </a:ext>
            </a:extLst>
          </p:cNvPr>
          <p:cNvSpPr/>
          <p:nvPr/>
        </p:nvSpPr>
        <p:spPr>
          <a:xfrm>
            <a:off x="3898900" y="1179353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5AE615-7E0B-4214-A914-597D0B85E60B}"/>
              </a:ext>
            </a:extLst>
          </p:cNvPr>
          <p:cNvSpPr/>
          <p:nvPr/>
        </p:nvSpPr>
        <p:spPr>
          <a:xfrm>
            <a:off x="946150" y="1884203"/>
            <a:ext cx="77787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3DC71-B382-427F-B3C8-ABD69CF129EC}"/>
              </a:ext>
            </a:extLst>
          </p:cNvPr>
          <p:cNvSpPr/>
          <p:nvPr/>
        </p:nvSpPr>
        <p:spPr>
          <a:xfrm>
            <a:off x="1530350" y="2589054"/>
            <a:ext cx="5619750" cy="516566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75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Messages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objects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Immutable!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Akka.NET does not enforce this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NOT try to exploit this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Might cross machine boundaries</a:t>
            </a:r>
          </a:p>
          <a:p>
            <a:pPr marL="114300"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Throughput: 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Claimed: 50 M/s on a single machine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 over 1 M/s on my laptop</a:t>
            </a:r>
          </a:p>
        </p:txBody>
      </p:sp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0152FEB-2857-4E3D-9AC5-619C49CA6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39" y="1014915"/>
            <a:ext cx="6405872" cy="43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 immutable message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64734A-725C-4C87-8BCA-21CE758C3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5" y="1711717"/>
            <a:ext cx="11874507" cy="40772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1529C-2F94-4DBB-8F0A-552E8EA726DF}"/>
              </a:ext>
            </a:extLst>
          </p:cNvPr>
          <p:cNvSpPr/>
          <p:nvPr/>
        </p:nvSpPr>
        <p:spPr>
          <a:xfrm>
            <a:off x="3525892" y="2275289"/>
            <a:ext cx="1288155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68504-C7C4-458C-99DC-E9998D167355}"/>
              </a:ext>
            </a:extLst>
          </p:cNvPr>
          <p:cNvSpPr/>
          <p:nvPr/>
        </p:nvSpPr>
        <p:spPr>
          <a:xfrm>
            <a:off x="7912847" y="3502685"/>
            <a:ext cx="3127188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32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</a:t>
            </a:r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ActorSystem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manages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 life cycles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Inboxes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Thread scheduling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system event bus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CEB404-5B16-43C1-B694-3F4390F04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276" y="1207922"/>
            <a:ext cx="4955241" cy="49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9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Creating an </a:t>
            </a:r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ActorSystem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6B6379-5FFB-45B4-A339-C6A2501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5" y="1284199"/>
            <a:ext cx="11877002" cy="42761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8FD4E9-6816-47E6-AB02-1DBB992AD783}"/>
              </a:ext>
            </a:extLst>
          </p:cNvPr>
          <p:cNvSpPr/>
          <p:nvPr/>
        </p:nvSpPr>
        <p:spPr>
          <a:xfrm>
            <a:off x="4389718" y="2140818"/>
            <a:ext cx="6361206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C332C6-68ED-458E-B40D-DC04F5A20D7D}"/>
              </a:ext>
            </a:extLst>
          </p:cNvPr>
          <p:cNvSpPr/>
          <p:nvPr/>
        </p:nvSpPr>
        <p:spPr>
          <a:xfrm>
            <a:off x="3560482" y="2997437"/>
            <a:ext cx="4366559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E1EB4-E548-4ECA-8DCE-38DF7CEEC746}"/>
              </a:ext>
            </a:extLst>
          </p:cNvPr>
          <p:cNvSpPr/>
          <p:nvPr/>
        </p:nvSpPr>
        <p:spPr>
          <a:xfrm>
            <a:off x="4788647" y="3767387"/>
            <a:ext cx="7125447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A1980-FEE4-43C3-B259-BADB25A826C3}"/>
              </a:ext>
            </a:extLst>
          </p:cNvPr>
          <p:cNvSpPr/>
          <p:nvPr/>
        </p:nvSpPr>
        <p:spPr>
          <a:xfrm>
            <a:off x="801594" y="3770144"/>
            <a:ext cx="1807135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61D178-AB3F-4739-9F98-FF8AFE2354EF}"/>
              </a:ext>
            </a:extLst>
          </p:cNvPr>
          <p:cNvSpPr/>
          <p:nvPr/>
        </p:nvSpPr>
        <p:spPr>
          <a:xfrm>
            <a:off x="2675218" y="4610527"/>
            <a:ext cx="5251824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50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 hierarchy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E3D3E89-536C-44A0-A077-6940C02CB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5" y="1237129"/>
            <a:ext cx="7581131" cy="443065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7900147" y="1014915"/>
            <a:ext cx="3819105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can have children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Position = address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default actors: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/user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/system</a:t>
            </a:r>
          </a:p>
        </p:txBody>
      </p:sp>
    </p:spTree>
    <p:extLst>
      <p:ext uri="{BB962C8B-B14F-4D97-AF65-F5344CB8AC3E}">
        <p14:creationId xmlns:p14="http://schemas.microsoft.com/office/powerpoint/2010/main" val="40478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ABD052-66DF-4923-A7A6-7CEA3BDD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56" y="1303805"/>
            <a:ext cx="7687744" cy="489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Supervision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5308581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Errors are escalated to the parent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decides OR escalates further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Resume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Stop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Restart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Strategy: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OneForOne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only the failing actor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OneForAll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all children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4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Development ideas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6239435" y="1014915"/>
            <a:ext cx="547981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workloads into small chunks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separate actors for every task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 risk to the edges,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handle faults there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Avoid ‘bottleneck actors’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picture containing person, man, indoor, sitting&#10;&#10;Description automatically generated">
            <a:extLst>
              <a:ext uri="{FF2B5EF4-FFF2-40B4-BE49-F238E27FC236}">
                <a16:creationId xmlns:a16="http://schemas.microsoft.com/office/drawing/2014/main" id="{BB35A96D-2B7D-48AE-8249-0424F580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90" y="1156867"/>
            <a:ext cx="5773980" cy="42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6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problem domain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we going to solve?</a:t>
            </a:r>
          </a:p>
        </p:txBody>
      </p:sp>
    </p:spTree>
    <p:extLst>
      <p:ext uri="{BB962C8B-B14F-4D97-AF65-F5344CB8AC3E}">
        <p14:creationId xmlns:p14="http://schemas.microsoft.com/office/powerpoint/2010/main" val="2895066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6E8A10E-7839-4CED-B1FE-057CDD394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143007"/>
            <a:ext cx="3226560" cy="4127492"/>
          </a:xfrm>
          <a:prstGeom prst="rect">
            <a:avLst/>
          </a:prstGeom>
        </p:spPr>
      </p:pic>
      <p:pic>
        <p:nvPicPr>
          <p:cNvPr id="9" name="Picture 8" descr="A picture containing sitting, cake, table, side&#10;&#10;Description automatically generated">
            <a:extLst>
              <a:ext uri="{FF2B5EF4-FFF2-40B4-BE49-F238E27FC236}">
                <a16:creationId xmlns:a16="http://schemas.microsoft.com/office/drawing/2014/main" id="{E26E76AA-D20E-4FCB-AFBC-4A75B53B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750" y="1143007"/>
            <a:ext cx="2867209" cy="4130030"/>
          </a:xfrm>
          <a:prstGeom prst="rect">
            <a:avLst/>
          </a:prstGeom>
        </p:spPr>
      </p:pic>
      <p:pic>
        <p:nvPicPr>
          <p:cNvPr id="10" name="Picture 9" descr="A picture containing indoor, oven, door, sitting&#10;&#10;Description automatically generated">
            <a:extLst>
              <a:ext uri="{FF2B5EF4-FFF2-40B4-BE49-F238E27FC236}">
                <a16:creationId xmlns:a16="http://schemas.microsoft.com/office/drawing/2014/main" id="{8A987FDE-5969-43E5-A41B-FBC3F8BB7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5" r="13759"/>
          <a:stretch/>
        </p:blipFill>
        <p:spPr>
          <a:xfrm>
            <a:off x="3940400" y="1143007"/>
            <a:ext cx="4515160" cy="41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about you?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9902338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are you?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are you from?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your development background?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are you hoping to learn?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the coolest fact about you?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your GitHub account?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I’ll give you access to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the repo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1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Connection situation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AFAE2FB-9F63-4A7F-B24A-D1E2F2700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21" y="1681443"/>
            <a:ext cx="11793350" cy="37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do we want?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 of historic usage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 of (normalized) values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Plotting of consumption graphs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 of time periods </a:t>
            </a: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Alerting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Momentary consumption threshold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Periodic consumption threshold</a:t>
            </a:r>
          </a:p>
        </p:txBody>
      </p:sp>
    </p:spTree>
    <p:extLst>
      <p:ext uri="{BB962C8B-B14F-4D97-AF65-F5344CB8AC3E}">
        <p14:creationId xmlns:p14="http://schemas.microsoft.com/office/powerpoint/2010/main" val="685892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Reading vs Consumption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BE602D8-221F-45B2-BC2B-1C8F657C3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" t="10595" r="615" b="2504"/>
          <a:stretch/>
        </p:blipFill>
        <p:spPr>
          <a:xfrm>
            <a:off x="873125" y="1111253"/>
            <a:ext cx="10445749" cy="53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9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Momentary threshold alert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D4BC424-87C0-4555-897B-D9B949960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" t="8522" r="766" b="1812"/>
          <a:stretch/>
        </p:blipFill>
        <p:spPr>
          <a:xfrm>
            <a:off x="1695450" y="1543051"/>
            <a:ext cx="8801100" cy="4546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2D14F5-632B-42AD-9EC0-70D5EC719CCF}"/>
              </a:ext>
            </a:extLst>
          </p:cNvPr>
          <p:cNvSpPr/>
          <p:nvPr/>
        </p:nvSpPr>
        <p:spPr>
          <a:xfrm>
            <a:off x="5861407" y="1428108"/>
            <a:ext cx="503433" cy="231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468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Periodic threshold alert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0E793E9-854F-4368-974E-50B1CF28B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" t="12780" r="908" b="2689"/>
          <a:stretch/>
        </p:blipFill>
        <p:spPr>
          <a:xfrm>
            <a:off x="1784349" y="1758953"/>
            <a:ext cx="8699501" cy="42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3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mas antwerpen">
            <a:extLst>
              <a:ext uri="{FF2B5EF4-FFF2-40B4-BE49-F238E27FC236}">
                <a16:creationId xmlns:a16="http://schemas.microsoft.com/office/drawing/2014/main" id="{DAB5C22F-E3D4-4C4A-9870-B56E1854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943" r="626" b="8509"/>
          <a:stretch/>
        </p:blipFill>
        <p:spPr bwMode="auto">
          <a:xfrm>
            <a:off x="0" y="0"/>
            <a:ext cx="82359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Akka.NET fits in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part of the solution can Akka.NET provide?</a:t>
            </a:r>
          </a:p>
        </p:txBody>
      </p:sp>
    </p:spTree>
    <p:extLst>
      <p:ext uri="{BB962C8B-B14F-4D97-AF65-F5344CB8AC3E}">
        <p14:creationId xmlns:p14="http://schemas.microsoft.com/office/powerpoint/2010/main" val="70699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Your typical IoT stack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4C0808-5D01-45CF-9F59-BF289D01A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5" y="761899"/>
            <a:ext cx="10218625" cy="5909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840BC-6F08-46A2-A6C1-0A0CD60EE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563" y="2748128"/>
            <a:ext cx="2079886" cy="13311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E5BF9F-1A3F-4B21-8046-009DB199CE51}"/>
              </a:ext>
            </a:extLst>
          </p:cNvPr>
          <p:cNvSpPr/>
          <p:nvPr/>
        </p:nvSpPr>
        <p:spPr>
          <a:xfrm>
            <a:off x="3829051" y="2540000"/>
            <a:ext cx="6191249" cy="2413000"/>
          </a:xfrm>
          <a:prstGeom prst="rect">
            <a:avLst/>
          </a:prstGeom>
          <a:noFill/>
          <a:ln w="57150">
            <a:solidFill>
              <a:srgbClr val="E4831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E483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Backend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1F6D6E-A510-4615-9D92-CD330398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224" y="1053111"/>
            <a:ext cx="8706576" cy="51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2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black bird&#10;&#10;Description automatically generated">
            <a:extLst>
              <a:ext uri="{FF2B5EF4-FFF2-40B4-BE49-F238E27FC236}">
                <a16:creationId xmlns:a16="http://schemas.microsoft.com/office/drawing/2014/main" id="{C7AE5F6B-430E-4200-93DA-60A434585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48"/>
          <a:stretch/>
        </p:blipFill>
        <p:spPr>
          <a:xfrm>
            <a:off x="5189131" y="2755915"/>
            <a:ext cx="7002866" cy="415923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Good fits: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backends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Trading systems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Internet of Things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Parallelizable calculations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any stateful high throughput application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doesn’t have to be the whole solution!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Don’t be a magpie!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691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1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Getting our first ActorSystem up and running</a:t>
            </a:r>
          </a:p>
        </p:txBody>
      </p:sp>
    </p:spTree>
    <p:extLst>
      <p:ext uri="{BB962C8B-B14F-4D97-AF65-F5344CB8AC3E}">
        <p14:creationId xmlns:p14="http://schemas.microsoft.com/office/powerpoint/2010/main" val="145993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Tell me what you need!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794212"/>
            <a:ext cx="9902338" cy="56476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me when you need a break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Eating, drinking, etc. is encouraged!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am here for you, not the other way around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 are great, diversions will only help us learn</a:t>
            </a: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200" b="1" dirty="0">
                <a:solidFill>
                  <a:srgbClr val="E4831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Don’t hesitate to interrupt me</a:t>
            </a:r>
          </a:p>
        </p:txBody>
      </p:sp>
    </p:spTree>
    <p:extLst>
      <p:ext uri="{BB962C8B-B14F-4D97-AF65-F5344CB8AC3E}">
        <p14:creationId xmlns:p14="http://schemas.microsoft.com/office/powerpoint/2010/main" val="21287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patterns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01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-6284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PetaBridge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training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55256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8FD8A-D50B-47C9-AAE3-C66C1CE3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3" y="1159419"/>
            <a:ext cx="11707631" cy="47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0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Parents talk to children directly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29A85-94EF-49E5-A8E0-5B9EE657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06" y="1039020"/>
            <a:ext cx="5033988" cy="47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08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Limit knowledge about cousins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3522E-CFAD-4359-BC2B-F3BB39966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293" y="1110994"/>
            <a:ext cx="7993414" cy="46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9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Communicate through the top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D2F1F-649B-4B87-B9CE-9D42542E0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590" y="1193553"/>
            <a:ext cx="8344820" cy="44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4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General development ideas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Delegate risky operations to child actors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can be deployed anywhere in the hierarchy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 the number of actors needed:</a:t>
            </a:r>
          </a:p>
          <a:p>
            <a:pPr marL="1120140" lvl="1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Switchable behavior</a:t>
            </a:r>
          </a:p>
          <a:p>
            <a:pPr marL="1120140" lvl="1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FSMs (Finite State Machines)</a:t>
            </a:r>
          </a:p>
          <a:p>
            <a:pPr marL="1120140" lvl="1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Stashing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 references to top-level actors to external contexts</a:t>
            </a:r>
          </a:p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90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Request - Response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957F4E1-7E98-49FF-9926-2E9D727CF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23" y="1415828"/>
            <a:ext cx="6232153" cy="40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08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Push - Pull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337EE1-A625-49C4-A474-7F5BB03C3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49" y="1206255"/>
            <a:ext cx="7879102" cy="44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90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Publish - Subscribe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C21520-0B09-4970-89F6-BE88B9B9E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955" y="861200"/>
            <a:ext cx="4746090" cy="51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4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Child-per-Entity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child for every entity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Separation of concerns between 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DCC8D-96B2-4D84-81E8-A8C63026F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20" y="2609593"/>
            <a:ext cx="6932708" cy="29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17" y="6530553"/>
            <a:ext cx="1277162" cy="2636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23DDDAE-8C1A-41BD-87D6-CAC1A9297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9" r="27234"/>
          <a:stretch/>
        </p:blipFill>
        <p:spPr>
          <a:xfrm>
            <a:off x="0" y="0"/>
            <a:ext cx="6511636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2B2D7474-7C30-48B0-AE7D-6EF8F785C344}"/>
              </a:ext>
            </a:extLst>
          </p:cNvPr>
          <p:cNvSpPr/>
          <p:nvPr/>
        </p:nvSpPr>
        <p:spPr>
          <a:xfrm>
            <a:off x="406400" y="427181"/>
            <a:ext cx="11369964" cy="60036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27C3918-391D-4EB7-B0F2-FB5DE61434B2}"/>
              </a:ext>
            </a:extLst>
          </p:cNvPr>
          <p:cNvSpPr txBox="1"/>
          <p:nvPr/>
        </p:nvSpPr>
        <p:spPr>
          <a:xfrm>
            <a:off x="6991872" y="924285"/>
            <a:ext cx="3441776" cy="4143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 DAY 1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Akka.NET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problem domain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development ideas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Akka.Remote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39458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Fan-out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work into chunks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children for each chunk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into smaller chunks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grandchildren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60933-D8BD-4518-BBDB-30F0F6762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3" y="720615"/>
            <a:ext cx="5889216" cy="47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50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Parent Proxy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Initiate request through parent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forwards to the correct child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Child replies directly to sender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F9205-9AB0-4FD5-84AD-28358ED20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63" y="1200715"/>
            <a:ext cx="5288016" cy="40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07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Consensus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48EB29-A180-447F-9F7B-27B5A7186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78" y="1104644"/>
            <a:ext cx="6143244" cy="46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70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Supervisor strategy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A2AA39-FF99-4F88-BEA1-92C1D63C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11" y="1174501"/>
            <a:ext cx="5232977" cy="45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27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6D098E-792A-4639-ADE5-053FD1AC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43" y="177474"/>
            <a:ext cx="5732408" cy="6503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Character Actor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13306AC-B868-4F0C-BADC-2EFEE1F8A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9" y="951446"/>
            <a:ext cx="5261665" cy="29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3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mas antwerpen">
            <a:extLst>
              <a:ext uri="{FF2B5EF4-FFF2-40B4-BE49-F238E27FC236}">
                <a16:creationId xmlns:a16="http://schemas.microsoft.com/office/drawing/2014/main" id="{DAB5C22F-E3D4-4C4A-9870-B56E1854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943" r="626" b="8509"/>
          <a:stretch/>
        </p:blipFill>
        <p:spPr bwMode="auto">
          <a:xfrm>
            <a:off x="0" y="0"/>
            <a:ext cx="82359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Remoting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ActorSystems talk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5932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Akka.Remote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ActorSystems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 talk to other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addressing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deployment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messaging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Transparency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transports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EF780-4432-4868-9984-01506456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292" y="4540451"/>
            <a:ext cx="8019592" cy="199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47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Akka.Remote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startup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itial state of Client and Server">
            <a:extLst>
              <a:ext uri="{FF2B5EF4-FFF2-40B4-BE49-F238E27FC236}">
                <a16:creationId xmlns:a16="http://schemas.microsoft.com/office/drawing/2014/main" id="{9C6E63D4-88E5-4CAE-A518-5496B6A8D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900113"/>
            <a:ext cx="546735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744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Association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he Association process">
            <a:extLst>
              <a:ext uri="{FF2B5EF4-FFF2-40B4-BE49-F238E27FC236}">
                <a16:creationId xmlns:a16="http://schemas.microsoft.com/office/drawing/2014/main" id="{76ACA39D-B62A-4386-AF4B-F4DB65B1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00125"/>
            <a:ext cx="54864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77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Getting messages to the </a:t>
            </a:r>
            <a:r>
              <a:rPr lang="en-US" sz="48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ActorSystem</a:t>
            </a:r>
            <a:endParaRPr lang="en-US" sz="48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Akka.NET Remoting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Proxy Actors</a:t>
            </a:r>
          </a:p>
        </p:txBody>
      </p:sp>
    </p:spTree>
    <p:extLst>
      <p:ext uri="{BB962C8B-B14F-4D97-AF65-F5344CB8AC3E}">
        <p14:creationId xmlns:p14="http://schemas.microsoft.com/office/powerpoint/2010/main" val="120685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17" y="6530553"/>
            <a:ext cx="1277162" cy="2636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23DDDAE-8C1A-41BD-87D6-CAC1A9297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9" r="27234"/>
          <a:stretch/>
        </p:blipFill>
        <p:spPr>
          <a:xfrm>
            <a:off x="0" y="0"/>
            <a:ext cx="6511636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2B2D7474-7C30-48B0-AE7D-6EF8F785C344}"/>
              </a:ext>
            </a:extLst>
          </p:cNvPr>
          <p:cNvSpPr/>
          <p:nvPr/>
        </p:nvSpPr>
        <p:spPr>
          <a:xfrm>
            <a:off x="406400" y="427181"/>
            <a:ext cx="11369964" cy="60036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27C3918-391D-4EB7-B0F2-FB5DE61434B2}"/>
              </a:ext>
            </a:extLst>
          </p:cNvPr>
          <p:cNvSpPr txBox="1"/>
          <p:nvPr/>
        </p:nvSpPr>
        <p:spPr>
          <a:xfrm>
            <a:off x="6991872" y="924285"/>
            <a:ext cx="3021212" cy="4143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 DAY 2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Akka.Persistence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Akka.Cluster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Connecting a UI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practice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Beyond this workshop…</a:t>
            </a:r>
          </a:p>
        </p:txBody>
      </p:sp>
    </p:spTree>
    <p:extLst>
      <p:ext uri="{BB962C8B-B14F-4D97-AF65-F5344CB8AC3E}">
        <p14:creationId xmlns:p14="http://schemas.microsoft.com/office/powerpoint/2010/main" val="1493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D35A671-96B6-4E6D-9A59-4D054691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79" y="151005"/>
            <a:ext cx="9384630" cy="6511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985B13-0B61-462C-8C42-0A5B14B38B95}"/>
              </a:ext>
            </a:extLst>
          </p:cNvPr>
          <p:cNvSpPr/>
          <p:nvPr/>
        </p:nvSpPr>
        <p:spPr>
          <a:xfrm>
            <a:off x="7188200" y="938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43F97-1817-4EEC-9887-3ABC43C3758E}"/>
              </a:ext>
            </a:extLst>
          </p:cNvPr>
          <p:cNvSpPr/>
          <p:nvPr/>
        </p:nvSpPr>
        <p:spPr>
          <a:xfrm>
            <a:off x="2127250" y="938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B9AFA-B91E-4718-8885-79991BD53B5B}"/>
              </a:ext>
            </a:extLst>
          </p:cNvPr>
          <p:cNvSpPr/>
          <p:nvPr/>
        </p:nvSpPr>
        <p:spPr>
          <a:xfrm>
            <a:off x="2127250" y="34847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D34FBF-E431-4501-B96E-345A62E1D617}"/>
              </a:ext>
            </a:extLst>
          </p:cNvPr>
          <p:cNvSpPr/>
          <p:nvPr/>
        </p:nvSpPr>
        <p:spPr>
          <a:xfrm>
            <a:off x="2019300" y="22782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D01BC-EE4E-4AEF-89F0-94DA410E05DA}"/>
              </a:ext>
            </a:extLst>
          </p:cNvPr>
          <p:cNvSpPr/>
          <p:nvPr/>
        </p:nvSpPr>
        <p:spPr>
          <a:xfrm>
            <a:off x="5892800" y="13511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7E327A-63A0-4DF1-B6A5-6E07FC9B8ED4}"/>
              </a:ext>
            </a:extLst>
          </p:cNvPr>
          <p:cNvSpPr/>
          <p:nvPr/>
        </p:nvSpPr>
        <p:spPr>
          <a:xfrm>
            <a:off x="8623300" y="15670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F87E84-4157-4EB3-8ACA-166163673EB6}"/>
              </a:ext>
            </a:extLst>
          </p:cNvPr>
          <p:cNvSpPr/>
          <p:nvPr/>
        </p:nvSpPr>
        <p:spPr>
          <a:xfrm>
            <a:off x="5892800" y="2773555"/>
            <a:ext cx="2254252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F6BDEA-55CA-49C6-B996-8CE411745CDB}"/>
              </a:ext>
            </a:extLst>
          </p:cNvPr>
          <p:cNvSpPr/>
          <p:nvPr/>
        </p:nvSpPr>
        <p:spPr>
          <a:xfrm>
            <a:off x="3263900" y="2876550"/>
            <a:ext cx="15303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FDE9CE-D66B-4A2D-AE90-628A5AA5DD28}"/>
              </a:ext>
            </a:extLst>
          </p:cNvPr>
          <p:cNvSpPr/>
          <p:nvPr/>
        </p:nvSpPr>
        <p:spPr>
          <a:xfrm>
            <a:off x="6356350" y="4054860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18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DeviceActorProxy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6EB0182-E512-46C1-B97C-42E6891C5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39"/>
          <a:stretch/>
        </p:blipFill>
        <p:spPr>
          <a:xfrm>
            <a:off x="862009" y="813262"/>
            <a:ext cx="10090150" cy="55325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459CD-BEF3-40E4-B2BA-F0416F7DF2D2}"/>
              </a:ext>
            </a:extLst>
          </p:cNvPr>
          <p:cNvSpPr/>
          <p:nvPr/>
        </p:nvSpPr>
        <p:spPr>
          <a:xfrm>
            <a:off x="1239840" y="2730500"/>
            <a:ext cx="4005259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EAFE8F-F1F0-49F7-BC93-795851DA4190}"/>
              </a:ext>
            </a:extLst>
          </p:cNvPr>
          <p:cNvSpPr/>
          <p:nvPr/>
        </p:nvSpPr>
        <p:spPr>
          <a:xfrm>
            <a:off x="3886200" y="3530600"/>
            <a:ext cx="47117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CD8EE-EAA7-4B4E-B121-F4643C03F51E}"/>
              </a:ext>
            </a:extLst>
          </p:cNvPr>
          <p:cNvSpPr/>
          <p:nvPr/>
        </p:nvSpPr>
        <p:spPr>
          <a:xfrm>
            <a:off x="1701800" y="4327885"/>
            <a:ext cx="31750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FF1FCD-0C01-427A-B862-51316B30773B}"/>
              </a:ext>
            </a:extLst>
          </p:cNvPr>
          <p:cNvSpPr/>
          <p:nvPr/>
        </p:nvSpPr>
        <p:spPr>
          <a:xfrm>
            <a:off x="1746250" y="5662342"/>
            <a:ext cx="381635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66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DeviceActorProxy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… continued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090C764-7F9D-4DFB-9A88-BAFA4A7C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74" y="761899"/>
            <a:ext cx="7226975" cy="59209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068DC-7A2F-488E-97B7-792F4A967AE6}"/>
              </a:ext>
            </a:extLst>
          </p:cNvPr>
          <p:cNvSpPr/>
          <p:nvPr/>
        </p:nvSpPr>
        <p:spPr>
          <a:xfrm>
            <a:off x="3144841" y="831850"/>
            <a:ext cx="152241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DA7AC-2D3C-407E-8F84-2C74AE58EBB8}"/>
              </a:ext>
            </a:extLst>
          </p:cNvPr>
          <p:cNvSpPr/>
          <p:nvPr/>
        </p:nvSpPr>
        <p:spPr>
          <a:xfrm>
            <a:off x="1701800" y="2863850"/>
            <a:ext cx="47117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4B8FFB-991E-41A1-984C-9BA97E649D5E}"/>
              </a:ext>
            </a:extLst>
          </p:cNvPr>
          <p:cNvSpPr/>
          <p:nvPr/>
        </p:nvSpPr>
        <p:spPr>
          <a:xfrm>
            <a:off x="1701800" y="4857750"/>
            <a:ext cx="28194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A023DE-04CA-4FA9-AE8F-93D87B31BB5A}"/>
              </a:ext>
            </a:extLst>
          </p:cNvPr>
          <p:cNvSpPr/>
          <p:nvPr/>
        </p:nvSpPr>
        <p:spPr>
          <a:xfrm>
            <a:off x="1358900" y="5558697"/>
            <a:ext cx="4991100" cy="97185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7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DevicesActor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18D28E-E8B2-41F1-B052-FBE7E0BC0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9" y="950652"/>
            <a:ext cx="8179374" cy="53911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7F86A6-5B19-4E9D-A0A6-205FED1BABC4}"/>
              </a:ext>
            </a:extLst>
          </p:cNvPr>
          <p:cNvSpPr/>
          <p:nvPr/>
        </p:nvSpPr>
        <p:spPr>
          <a:xfrm>
            <a:off x="1316040" y="1644650"/>
            <a:ext cx="5338759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C2207A-CC92-405D-AB05-9C2BC95055FD}"/>
              </a:ext>
            </a:extLst>
          </p:cNvPr>
          <p:cNvSpPr/>
          <p:nvPr/>
        </p:nvSpPr>
        <p:spPr>
          <a:xfrm>
            <a:off x="1316040" y="4791079"/>
            <a:ext cx="4056060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26D520-5286-438A-9712-FBB13EE41DF2}"/>
              </a:ext>
            </a:extLst>
          </p:cNvPr>
          <p:cNvSpPr/>
          <p:nvPr/>
        </p:nvSpPr>
        <p:spPr>
          <a:xfrm>
            <a:off x="3875090" y="5076829"/>
            <a:ext cx="3636960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97141-67A6-4892-AE48-6DAC7773AA95}"/>
              </a:ext>
            </a:extLst>
          </p:cNvPr>
          <p:cNvSpPr/>
          <p:nvPr/>
        </p:nvSpPr>
        <p:spPr>
          <a:xfrm>
            <a:off x="1316040" y="3071818"/>
            <a:ext cx="2843210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32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2</a:t>
            </a:r>
            <a:endParaRPr lang="en-BE" sz="3200" b="1" dirty="0">
              <a:solidFill>
                <a:srgbClr val="000000">
                  <a:lumMod val="75000"/>
                  <a:lumOff val="25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Reading from the event stream</a:t>
            </a:r>
          </a:p>
        </p:txBody>
      </p:sp>
    </p:spTree>
    <p:extLst>
      <p:ext uri="{BB962C8B-B14F-4D97-AF65-F5344CB8AC3E}">
        <p14:creationId xmlns:p14="http://schemas.microsoft.com/office/powerpoint/2010/main" val="4279860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Value Normalization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Dealing with consistent values</a:t>
            </a:r>
          </a:p>
        </p:txBody>
      </p:sp>
    </p:spTree>
    <p:extLst>
      <p:ext uri="{BB962C8B-B14F-4D97-AF65-F5344CB8AC3E}">
        <p14:creationId xmlns:p14="http://schemas.microsoft.com/office/powerpoint/2010/main" val="1275791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Normalizing Measurements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Making sure actors get consistent data</a:t>
            </a:r>
          </a:p>
        </p:txBody>
      </p:sp>
    </p:spTree>
    <p:extLst>
      <p:ext uri="{BB962C8B-B14F-4D97-AF65-F5344CB8AC3E}">
        <p14:creationId xmlns:p14="http://schemas.microsoft.com/office/powerpoint/2010/main" val="1997336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Normalization?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Writing logic is easier with consistent values: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Exact timestamps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gaps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Incorrect values filtered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with it in one place</a:t>
            </a:r>
          </a:p>
        </p:txBody>
      </p:sp>
      <p:pic>
        <p:nvPicPr>
          <p:cNvPr id="7" name="Picture 6" descr="A young girl smiling and taking a selfie&#10;&#10;Description automatically generated">
            <a:extLst>
              <a:ext uri="{FF2B5EF4-FFF2-40B4-BE49-F238E27FC236}">
                <a16:creationId xmlns:a16="http://schemas.microsoft.com/office/drawing/2014/main" id="{528E19E9-F2C8-4BA8-A519-4FB983C8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40" y="2089733"/>
            <a:ext cx="7018710" cy="39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915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Timestamp correction &amp; buckets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55DFC0-65C9-4A47-AD29-78FB129A3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080" y="830158"/>
            <a:ext cx="9295839" cy="5336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4CD649-7CAD-4B76-8D3E-8DA8A8F4DFA4}"/>
              </a:ext>
            </a:extLst>
          </p:cNvPr>
          <p:cNvSpPr/>
          <p:nvPr/>
        </p:nvSpPr>
        <p:spPr>
          <a:xfrm>
            <a:off x="1316041" y="830157"/>
            <a:ext cx="4710110" cy="5494433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616A4F-26ED-44B0-94D6-552CE466051D}"/>
              </a:ext>
            </a:extLst>
          </p:cNvPr>
          <p:cNvSpPr/>
          <p:nvPr/>
        </p:nvSpPr>
        <p:spPr>
          <a:xfrm>
            <a:off x="6165850" y="834925"/>
            <a:ext cx="4710107" cy="548965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F10780-84A4-449F-B024-9AD3266396B1}"/>
              </a:ext>
            </a:extLst>
          </p:cNvPr>
          <p:cNvSpPr/>
          <p:nvPr/>
        </p:nvSpPr>
        <p:spPr>
          <a:xfrm>
            <a:off x="1384301" y="1673125"/>
            <a:ext cx="1460499" cy="27632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320B1-BC1C-429D-8380-5D65B90F778A}"/>
              </a:ext>
            </a:extLst>
          </p:cNvPr>
          <p:cNvSpPr/>
          <p:nvPr/>
        </p:nvSpPr>
        <p:spPr>
          <a:xfrm>
            <a:off x="6330951" y="1672950"/>
            <a:ext cx="1403350" cy="2765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2A8491-0F8E-4616-A60D-9CC2C3A1601D}"/>
              </a:ext>
            </a:extLst>
          </p:cNvPr>
          <p:cNvSpPr/>
          <p:nvPr/>
        </p:nvSpPr>
        <p:spPr>
          <a:xfrm>
            <a:off x="7734301" y="3082650"/>
            <a:ext cx="2968807" cy="2765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5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Gap filling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6750050" y="1014915"/>
            <a:ext cx="4969202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want to fill this gap?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so, how?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other Actors need to know?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yes, add a flag to the message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no ‘right’ answer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CEC51-FDF8-4CB1-BF77-CD85509E9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" t="9033" r="1226" b="2090"/>
          <a:stretch/>
        </p:blipFill>
        <p:spPr>
          <a:xfrm>
            <a:off x="241300" y="1417226"/>
            <a:ext cx="6305549" cy="38452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98901F-5F15-4EA6-A678-EDC739B1805A}"/>
              </a:ext>
            </a:extLst>
          </p:cNvPr>
          <p:cNvSpPr/>
          <p:nvPr/>
        </p:nvSpPr>
        <p:spPr>
          <a:xfrm>
            <a:off x="1974850" y="1673125"/>
            <a:ext cx="749300" cy="58747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342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Introduction to Akka.NET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History &amp; Principles</a:t>
            </a:r>
          </a:p>
        </p:txBody>
      </p:sp>
    </p:spTree>
    <p:extLst>
      <p:ext uri="{BB962C8B-B14F-4D97-AF65-F5344CB8AC3E}">
        <p14:creationId xmlns:p14="http://schemas.microsoft.com/office/powerpoint/2010/main" val="1917514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Possible solutions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A586427-12CF-4A49-9C75-0CCDAD123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6" t="9884" r="741" b="8659"/>
          <a:stretch/>
        </p:blipFill>
        <p:spPr>
          <a:xfrm>
            <a:off x="195209" y="1387011"/>
            <a:ext cx="3679634" cy="20419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A4C090-FD1F-4CCD-B97A-09A61C96E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9" t="10025" r="738" b="8713"/>
          <a:stretch/>
        </p:blipFill>
        <p:spPr>
          <a:xfrm>
            <a:off x="195210" y="3999214"/>
            <a:ext cx="3679634" cy="20241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13834-20E8-431B-98B6-2896A808A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7" t="10062" r="1172" b="9735"/>
          <a:stretch/>
        </p:blipFill>
        <p:spPr>
          <a:xfrm>
            <a:off x="7974471" y="1387010"/>
            <a:ext cx="3679634" cy="20105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538189-8A68-452E-85FC-44E09CB2CA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7" t="9961" r="1172" b="8581"/>
          <a:stretch/>
        </p:blipFill>
        <p:spPr>
          <a:xfrm>
            <a:off x="7974471" y="3999213"/>
            <a:ext cx="3679634" cy="20419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383DB4-CEEF-48DA-A5F2-A118505254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4" t="9921" r="733" b="8621"/>
          <a:stretch/>
        </p:blipFill>
        <p:spPr>
          <a:xfrm>
            <a:off x="4048862" y="1387011"/>
            <a:ext cx="3723903" cy="20419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0A036E-D243-4C33-A0F6-8AB922F1A8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2" t="10025" r="893" b="7998"/>
          <a:stretch/>
        </p:blipFill>
        <p:spPr>
          <a:xfrm>
            <a:off x="4060272" y="3999213"/>
            <a:ext cx="3682767" cy="204198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4585B2A-BFBE-428A-B1C0-EB9B6AEBD758}"/>
              </a:ext>
            </a:extLst>
          </p:cNvPr>
          <p:cNvSpPr txBox="1"/>
          <p:nvPr/>
        </p:nvSpPr>
        <p:spPr>
          <a:xfrm>
            <a:off x="1301835" y="1023427"/>
            <a:ext cx="1466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Not filled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13BA6E-DC65-4D43-A5B2-6E954A1A10FF}"/>
              </a:ext>
            </a:extLst>
          </p:cNvPr>
          <p:cNvSpPr txBox="1"/>
          <p:nvPr/>
        </p:nvSpPr>
        <p:spPr>
          <a:xfrm>
            <a:off x="4932414" y="1018584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Peak at start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AD7628-F4BC-4968-9DD3-A51D6E79C254}"/>
              </a:ext>
            </a:extLst>
          </p:cNvPr>
          <p:cNvSpPr txBox="1"/>
          <p:nvPr/>
        </p:nvSpPr>
        <p:spPr>
          <a:xfrm>
            <a:off x="1067310" y="3699988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Peak at 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9205B2-34F1-4D85-A14A-157FCB9AB02F}"/>
              </a:ext>
            </a:extLst>
          </p:cNvPr>
          <p:cNvSpPr txBox="1"/>
          <p:nvPr/>
        </p:nvSpPr>
        <p:spPr>
          <a:xfrm>
            <a:off x="4869344" y="3699988"/>
            <a:ext cx="20615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Peak in center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66CB2-B126-4DDF-B72B-D48737B47363}"/>
              </a:ext>
            </a:extLst>
          </p:cNvPr>
          <p:cNvSpPr txBox="1"/>
          <p:nvPr/>
        </p:nvSpPr>
        <p:spPr>
          <a:xfrm>
            <a:off x="8846572" y="1018584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Evenly split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056A1C-DDF6-47E3-9537-6DA1B43164DC}"/>
              </a:ext>
            </a:extLst>
          </p:cNvPr>
          <p:cNvSpPr txBox="1"/>
          <p:nvPr/>
        </p:nvSpPr>
        <p:spPr>
          <a:xfrm>
            <a:off x="8846572" y="3699988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Trend line</a:t>
            </a:r>
          </a:p>
        </p:txBody>
      </p:sp>
    </p:spTree>
    <p:extLst>
      <p:ext uri="{BB962C8B-B14F-4D97-AF65-F5344CB8AC3E}">
        <p14:creationId xmlns:p14="http://schemas.microsoft.com/office/powerpoint/2010/main" val="40643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5E402B1-3D2C-480A-9A9B-2C5ABE7F2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197" y="516679"/>
            <a:ext cx="7580808" cy="601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C38094-9342-432A-914B-41A52AB5A194}"/>
              </a:ext>
            </a:extLst>
          </p:cNvPr>
          <p:cNvSpPr/>
          <p:nvPr/>
        </p:nvSpPr>
        <p:spPr>
          <a:xfrm>
            <a:off x="2623197" y="2134779"/>
            <a:ext cx="2076935" cy="53270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2BE54-A417-4DE4-90B5-E0A153A42FA5}"/>
              </a:ext>
            </a:extLst>
          </p:cNvPr>
          <p:cNvSpPr/>
          <p:nvPr/>
        </p:nvSpPr>
        <p:spPr>
          <a:xfrm>
            <a:off x="2866062" y="3800653"/>
            <a:ext cx="2076934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B2BADF-CE4D-4FDC-BA27-CDBB2427A038}"/>
              </a:ext>
            </a:extLst>
          </p:cNvPr>
          <p:cNvSpPr/>
          <p:nvPr/>
        </p:nvSpPr>
        <p:spPr>
          <a:xfrm>
            <a:off x="4992868" y="5998309"/>
            <a:ext cx="2076934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00097-8C8C-4E84-8FA7-5C5AA759CE05}"/>
              </a:ext>
            </a:extLst>
          </p:cNvPr>
          <p:cNvSpPr/>
          <p:nvPr/>
        </p:nvSpPr>
        <p:spPr>
          <a:xfrm>
            <a:off x="5109351" y="3894811"/>
            <a:ext cx="2409696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3C61CD-3A91-45EC-9390-F86BDF6B7AD3}"/>
              </a:ext>
            </a:extLst>
          </p:cNvPr>
          <p:cNvSpPr/>
          <p:nvPr/>
        </p:nvSpPr>
        <p:spPr>
          <a:xfrm>
            <a:off x="7338155" y="4654807"/>
            <a:ext cx="2912443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42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3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Normalizing our values</a:t>
            </a:r>
          </a:p>
        </p:txBody>
      </p:sp>
    </p:spTree>
    <p:extLst>
      <p:ext uri="{BB962C8B-B14F-4D97-AF65-F5344CB8AC3E}">
        <p14:creationId xmlns:p14="http://schemas.microsoft.com/office/powerpoint/2010/main" val="533345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Persistence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Storing what cannot be lost</a:t>
            </a:r>
          </a:p>
        </p:txBody>
      </p:sp>
    </p:spTree>
    <p:extLst>
      <p:ext uri="{BB962C8B-B14F-4D97-AF65-F5344CB8AC3E}">
        <p14:creationId xmlns:p14="http://schemas.microsoft.com/office/powerpoint/2010/main" val="595051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Persisting Data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Saving what cannot be lost</a:t>
            </a:r>
          </a:p>
        </p:txBody>
      </p:sp>
    </p:spTree>
    <p:extLst>
      <p:ext uri="{BB962C8B-B14F-4D97-AF65-F5344CB8AC3E}">
        <p14:creationId xmlns:p14="http://schemas.microsoft.com/office/powerpoint/2010/main" val="2919780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that recover their state when (re-)created: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Inherit from </a:t>
            </a:r>
            <a:r>
              <a:rPr lang="en-US" sz="2400" dirty="0" err="1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PersistentActor</a:t>
            </a:r>
            <a:endParaRPr lang="en-US" sz="2400" dirty="0">
              <a:solidFill>
                <a:srgbClr val="E48312"/>
              </a:solidFill>
              <a:latin typeface="Lucida Console" panose="020B060904050402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 it a unique </a:t>
            </a:r>
            <a:r>
              <a:rPr lang="en-US" sz="2400" dirty="0" err="1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PersistenceId</a:t>
            </a:r>
            <a:endParaRPr lang="en-US" sz="2400" dirty="0">
              <a:solidFill>
                <a:srgbClr val="E48312"/>
              </a:solidFill>
              <a:latin typeface="Lucida Console" panose="020B060904050402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 Events with the </a:t>
            </a:r>
            <a:r>
              <a:rPr lang="en-US" sz="2400" dirty="0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Persist(…)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command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 snapshots with the </a:t>
            </a:r>
            <a:r>
              <a:rPr lang="en-US" sz="2400" dirty="0" err="1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SaveSnapshot</a:t>
            </a:r>
            <a:r>
              <a:rPr lang="en-US" sz="2400" dirty="0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(…)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command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 </a:t>
            </a:r>
            <a:r>
              <a:rPr lang="en-US" sz="2400" dirty="0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Recover&lt;T&gt;(…)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handlers to restore state</a:t>
            </a:r>
          </a:p>
        </p:txBody>
      </p:sp>
    </p:spTree>
    <p:extLst>
      <p:ext uri="{BB962C8B-B14F-4D97-AF65-F5344CB8AC3E}">
        <p14:creationId xmlns:p14="http://schemas.microsoft.com/office/powerpoint/2010/main" val="1407415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7F8C0F-884D-4BA3-8229-56E4C159E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995" y="794211"/>
            <a:ext cx="8302442" cy="59517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EF3E45-5C8F-4C63-9B79-7BE47ACC0164}"/>
              </a:ext>
            </a:extLst>
          </p:cNvPr>
          <p:cNvSpPr/>
          <p:nvPr/>
        </p:nvSpPr>
        <p:spPr>
          <a:xfrm>
            <a:off x="5762216" y="761900"/>
            <a:ext cx="2721720" cy="32811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8AC11-8484-4741-B309-7A3128A98F7C}"/>
              </a:ext>
            </a:extLst>
          </p:cNvPr>
          <p:cNvSpPr/>
          <p:nvPr/>
        </p:nvSpPr>
        <p:spPr>
          <a:xfrm>
            <a:off x="2484558" y="1323899"/>
            <a:ext cx="5411982" cy="626013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14F002-ED4D-41BB-BABF-D26C266905DB}"/>
              </a:ext>
            </a:extLst>
          </p:cNvPr>
          <p:cNvSpPr/>
          <p:nvPr/>
        </p:nvSpPr>
        <p:spPr>
          <a:xfrm>
            <a:off x="2484558" y="2153517"/>
            <a:ext cx="6362716" cy="626012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D0A8B8-89B1-4673-9D21-3B6D0D0BA021}"/>
              </a:ext>
            </a:extLst>
          </p:cNvPr>
          <p:cNvSpPr/>
          <p:nvPr/>
        </p:nvSpPr>
        <p:spPr>
          <a:xfrm>
            <a:off x="2947490" y="4097680"/>
            <a:ext cx="6814183" cy="934548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D0D8C-20C9-42AF-9F95-1BAA1BC6B0B8}"/>
              </a:ext>
            </a:extLst>
          </p:cNvPr>
          <p:cNvSpPr/>
          <p:nvPr/>
        </p:nvSpPr>
        <p:spPr>
          <a:xfrm>
            <a:off x="2947490" y="5245354"/>
            <a:ext cx="6220733" cy="115544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00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47B0A0-C80E-4906-A156-04AB2BBC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49" y="703714"/>
            <a:ext cx="9175987" cy="6090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EF3E45-5C8F-4C63-9B79-7BE47ACC0164}"/>
              </a:ext>
            </a:extLst>
          </p:cNvPr>
          <p:cNvSpPr/>
          <p:nvPr/>
        </p:nvSpPr>
        <p:spPr>
          <a:xfrm>
            <a:off x="2829821" y="1904765"/>
            <a:ext cx="7873287" cy="626011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8AC11-8484-4741-B309-7A3128A98F7C}"/>
              </a:ext>
            </a:extLst>
          </p:cNvPr>
          <p:cNvSpPr/>
          <p:nvPr/>
        </p:nvSpPr>
        <p:spPr>
          <a:xfrm>
            <a:off x="2829821" y="2732180"/>
            <a:ext cx="4709437" cy="181559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D0D8C-20C9-42AF-9F95-1BAA1BC6B0B8}"/>
              </a:ext>
            </a:extLst>
          </p:cNvPr>
          <p:cNvSpPr/>
          <p:nvPr/>
        </p:nvSpPr>
        <p:spPr>
          <a:xfrm>
            <a:off x="2829820" y="5375108"/>
            <a:ext cx="7949199" cy="115544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90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2" grpId="0" animBg="1"/>
      <p:bldP spid="12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75759-9B77-4DBA-94B9-6DE7C66A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78" y="816901"/>
            <a:ext cx="9128654" cy="5052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EF3E45-5C8F-4C63-9B79-7BE47ACC0164}"/>
              </a:ext>
            </a:extLst>
          </p:cNvPr>
          <p:cNvSpPr/>
          <p:nvPr/>
        </p:nvSpPr>
        <p:spPr>
          <a:xfrm>
            <a:off x="2912758" y="1526020"/>
            <a:ext cx="5080672" cy="71456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8AC11-8484-4741-B309-7A3128A98F7C}"/>
              </a:ext>
            </a:extLst>
          </p:cNvPr>
          <p:cNvSpPr/>
          <p:nvPr/>
        </p:nvSpPr>
        <p:spPr>
          <a:xfrm>
            <a:off x="2349585" y="2743200"/>
            <a:ext cx="8150876" cy="2785589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35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F233A0-D086-4CDF-8633-BBE38D870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292" y="354891"/>
            <a:ext cx="6667583" cy="6328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40627-9D06-4979-9242-3F92DDEE72D0}"/>
              </a:ext>
            </a:extLst>
          </p:cNvPr>
          <p:cNvSpPr/>
          <p:nvPr/>
        </p:nvSpPr>
        <p:spPr>
          <a:xfrm>
            <a:off x="1982534" y="1529294"/>
            <a:ext cx="2076935" cy="53270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34D1F-C229-4E1F-89C4-41B853293C06}"/>
              </a:ext>
            </a:extLst>
          </p:cNvPr>
          <p:cNvSpPr/>
          <p:nvPr/>
        </p:nvSpPr>
        <p:spPr>
          <a:xfrm>
            <a:off x="2545730" y="2924108"/>
            <a:ext cx="2076934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A7A52-81BF-4A3A-890F-80D41A99C2A5}"/>
              </a:ext>
            </a:extLst>
          </p:cNvPr>
          <p:cNvSpPr/>
          <p:nvPr/>
        </p:nvSpPr>
        <p:spPr>
          <a:xfrm>
            <a:off x="6326609" y="3380104"/>
            <a:ext cx="2258265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833A0-79AA-471B-8B7C-CF504D2C8382}"/>
              </a:ext>
            </a:extLst>
          </p:cNvPr>
          <p:cNvSpPr/>
          <p:nvPr/>
        </p:nvSpPr>
        <p:spPr>
          <a:xfrm>
            <a:off x="2610767" y="4490600"/>
            <a:ext cx="1885518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E423B4-E5FB-473B-A1E1-0ED2D2B5B63A}"/>
              </a:ext>
            </a:extLst>
          </p:cNvPr>
          <p:cNvSpPr/>
          <p:nvPr/>
        </p:nvSpPr>
        <p:spPr>
          <a:xfrm>
            <a:off x="6280015" y="5282955"/>
            <a:ext cx="1821453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30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Origin of the Actor model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Designing software inspired by physics (1973):</a:t>
            </a:r>
          </a:p>
          <a:p>
            <a:pPr marL="457200" indent="-342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Carl Hewitt, Peter Bishop &amp; Richard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Steiger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 independent microprocessors</a:t>
            </a:r>
          </a:p>
          <a:p>
            <a:pPr marL="114300" algn="l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refinement: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Open Sans" panose="020B0606030504020204"/>
                <a:sym typeface="Wingdings" panose="05000000000000000000" pitchFamily="2" charset="2"/>
              </a:rPr>
              <a:t>1973: </a:t>
            </a:r>
            <a:r>
              <a:rPr lang="nl-BE" sz="2400" dirty="0" err="1">
                <a:latin typeface="Open Sans" panose="020B0606030504020204"/>
                <a:sym typeface="Wingdings" panose="05000000000000000000" pitchFamily="2" charset="2"/>
              </a:rPr>
              <a:t>Operational</a:t>
            </a:r>
            <a:r>
              <a:rPr lang="nl-BE" sz="2400" dirty="0">
                <a:latin typeface="Open Sans" panose="020B0606030504020204"/>
                <a:sym typeface="Wingdings" panose="05000000000000000000" pitchFamily="2" charset="2"/>
              </a:rPr>
              <a:t> </a:t>
            </a:r>
            <a:r>
              <a:rPr lang="nl-BE" sz="2400" dirty="0" err="1">
                <a:latin typeface="Open Sans" panose="020B0606030504020204"/>
                <a:sym typeface="Wingdings" panose="05000000000000000000" pitchFamily="2" charset="2"/>
              </a:rPr>
              <a:t>semantics</a:t>
            </a:r>
            <a:r>
              <a:rPr lang="nl-BE" sz="2400" dirty="0">
                <a:latin typeface="Open Sans" panose="020B0606030504020204"/>
                <a:sym typeface="Wingdings" panose="05000000000000000000" pitchFamily="2" charset="2"/>
              </a:rPr>
              <a:t> </a:t>
            </a:r>
            <a:r>
              <a:rPr lang="nl-BE" sz="2400" dirty="0" err="1">
                <a:latin typeface="Open Sans" panose="020B0606030504020204"/>
              </a:rPr>
              <a:t>for</a:t>
            </a:r>
            <a:r>
              <a:rPr lang="nl-BE" sz="2400" dirty="0">
                <a:latin typeface="Open Sans" panose="020B0606030504020204"/>
              </a:rPr>
              <a:t> </a:t>
            </a:r>
            <a:r>
              <a:rPr lang="nl-BE" sz="2400" dirty="0" err="1">
                <a:latin typeface="Open Sans" panose="020B0606030504020204"/>
              </a:rPr>
              <a:t>the</a:t>
            </a:r>
            <a:r>
              <a:rPr lang="nl-BE" sz="2400" dirty="0">
                <a:latin typeface="Open Sans" panose="020B0606030504020204"/>
              </a:rPr>
              <a:t> Actor model</a:t>
            </a:r>
            <a:r>
              <a:rPr lang="nl-BE" sz="2400" i="1" dirty="0">
                <a:latin typeface="Open Sans" panose="020B0606030504020204"/>
              </a:rPr>
              <a:t> - Irene </a:t>
            </a:r>
            <a:r>
              <a:rPr lang="nl-BE" sz="2400" i="1" dirty="0" err="1">
                <a:latin typeface="Open Sans" panose="020B0606030504020204"/>
              </a:rPr>
              <a:t>Greif</a:t>
            </a:r>
            <a:endParaRPr lang="nl-BE" sz="2400" i="1" dirty="0">
              <a:latin typeface="Open Sans" panose="020B0606030504020204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1975: </a:t>
            </a:r>
            <a:r>
              <a:rPr lang="nl-B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Axiomatic</a:t>
            </a:r>
            <a:r>
              <a:rPr lang="nl-B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>
                <a:latin typeface="Open Sans" panose="020B0606030504020204"/>
              </a:rPr>
              <a:t>laws for Actor systems </a:t>
            </a:r>
            <a:r>
              <a:rPr lang="en-US" sz="2400" i="1" dirty="0">
                <a:latin typeface="Open Sans" panose="020B0606030504020204"/>
              </a:rPr>
              <a:t>- </a:t>
            </a:r>
            <a:r>
              <a:rPr lang="nl-BE" sz="2400" i="1" dirty="0">
                <a:latin typeface="Open Sans" panose="020B0606030504020204"/>
              </a:rPr>
              <a:t>Henry Baker &amp; Carl Hewitt</a:t>
            </a:r>
            <a:endParaRPr lang="en-US" sz="2400" i="1" dirty="0">
              <a:latin typeface="Open Sans" panose="020B0606030504020204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/>
              </a:rPr>
              <a:t>1981: Denotational semantics based on power domains</a:t>
            </a:r>
            <a:r>
              <a:rPr lang="en-US" sz="2400" i="1" dirty="0">
                <a:latin typeface="Open Sans" panose="020B0606030504020204"/>
              </a:rPr>
              <a:t> - </a:t>
            </a:r>
            <a:r>
              <a:rPr lang="nl-BE" sz="2400" i="1" dirty="0">
                <a:latin typeface="Open Sans" panose="020B0606030504020204"/>
              </a:rPr>
              <a:t>William </a:t>
            </a:r>
            <a:r>
              <a:rPr lang="nl-BE" sz="2400" i="1" dirty="0" err="1">
                <a:latin typeface="Open Sans" panose="020B0606030504020204"/>
              </a:rPr>
              <a:t>Clinger</a:t>
            </a:r>
            <a:endParaRPr lang="nl-BE" sz="2400" i="1" dirty="0">
              <a:latin typeface="Open Sans" panose="020B0606030504020204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Open Sans" panose="020B0606030504020204"/>
              </a:rPr>
              <a:t>1985: </a:t>
            </a:r>
            <a:r>
              <a:rPr lang="nl-BE" sz="2400" dirty="0" err="1">
                <a:latin typeface="Open Sans" panose="020B0606030504020204"/>
              </a:rPr>
              <a:t>Transition-based</a:t>
            </a:r>
            <a:r>
              <a:rPr lang="nl-BE" sz="2400" dirty="0">
                <a:latin typeface="Open Sans" panose="020B0606030504020204"/>
              </a:rPr>
              <a:t> </a:t>
            </a:r>
            <a:r>
              <a:rPr lang="nl-BE" sz="2400" dirty="0" err="1">
                <a:latin typeface="Open Sans" panose="020B0606030504020204"/>
              </a:rPr>
              <a:t>semantic</a:t>
            </a:r>
            <a:r>
              <a:rPr lang="nl-BE" sz="2400" dirty="0">
                <a:latin typeface="Open Sans" panose="020B0606030504020204"/>
              </a:rPr>
              <a:t> model </a:t>
            </a:r>
            <a:r>
              <a:rPr lang="nl-BE" sz="2400" i="1" dirty="0">
                <a:latin typeface="Open Sans" panose="020B0606030504020204"/>
              </a:rPr>
              <a:t>– Gul </a:t>
            </a:r>
            <a:r>
              <a:rPr lang="nl-BE" sz="2400" i="1" dirty="0" err="1">
                <a:latin typeface="Open Sans" panose="020B0606030504020204"/>
              </a:rPr>
              <a:t>Agha</a:t>
            </a:r>
            <a:endParaRPr lang="nl-BE" sz="2400" i="1" dirty="0">
              <a:latin typeface="Open Sans" panose="020B0606030504020204"/>
              <a:sym typeface="Wingdings" panose="05000000000000000000" pitchFamily="2" charset="2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6EE3E-C52B-472E-8396-0E93B2A2A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11" y="190013"/>
            <a:ext cx="2957660" cy="29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2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Restart Behavior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to get going again after a restart</a:t>
            </a:r>
          </a:p>
        </p:txBody>
      </p:sp>
    </p:spTree>
    <p:extLst>
      <p:ext uri="{BB962C8B-B14F-4D97-AF65-F5344CB8AC3E}">
        <p14:creationId xmlns:p14="http://schemas.microsoft.com/office/powerpoint/2010/main" val="2246961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a system restart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Recreating Actors: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Query the DB on startup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the required Actors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get Actor state back: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Minimize the number of actors that need to recover state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PersistedActor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 device = ideal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actors query that actor for the state they need</a:t>
            </a:r>
          </a:p>
        </p:txBody>
      </p:sp>
    </p:spTree>
    <p:extLst>
      <p:ext uri="{BB962C8B-B14F-4D97-AF65-F5344CB8AC3E}">
        <p14:creationId xmlns:p14="http://schemas.microsoft.com/office/powerpoint/2010/main" val="2866390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7BA8E26-0BA2-4056-A78B-E77AAB8A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16" y="350088"/>
            <a:ext cx="9941367" cy="6180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E40627-9D06-4979-9242-3F92DDEE72D0}"/>
              </a:ext>
            </a:extLst>
          </p:cNvPr>
          <p:cNvSpPr/>
          <p:nvPr/>
        </p:nvSpPr>
        <p:spPr>
          <a:xfrm>
            <a:off x="7287265" y="2451230"/>
            <a:ext cx="2195850" cy="53270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34D1F-C229-4E1F-89C4-41B853293C06}"/>
              </a:ext>
            </a:extLst>
          </p:cNvPr>
          <p:cNvSpPr/>
          <p:nvPr/>
        </p:nvSpPr>
        <p:spPr>
          <a:xfrm>
            <a:off x="4786312" y="5880169"/>
            <a:ext cx="2559166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A7A52-81BF-4A3A-890F-80D41A99C2A5}"/>
              </a:ext>
            </a:extLst>
          </p:cNvPr>
          <p:cNvSpPr/>
          <p:nvPr/>
        </p:nvSpPr>
        <p:spPr>
          <a:xfrm>
            <a:off x="2348061" y="5759966"/>
            <a:ext cx="2559166" cy="700948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E423B4-E5FB-473B-A1E1-0ED2D2B5B63A}"/>
              </a:ext>
            </a:extLst>
          </p:cNvPr>
          <p:cNvSpPr/>
          <p:nvPr/>
        </p:nvSpPr>
        <p:spPr>
          <a:xfrm>
            <a:off x="7284775" y="5831667"/>
            <a:ext cx="2498954" cy="58074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29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4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Implementing Persistence</a:t>
            </a:r>
          </a:p>
        </p:txBody>
      </p:sp>
    </p:spTree>
    <p:extLst>
      <p:ext uri="{BB962C8B-B14F-4D97-AF65-F5344CB8AC3E}">
        <p14:creationId xmlns:p14="http://schemas.microsoft.com/office/powerpoint/2010/main" val="2903766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mas antwerpen">
            <a:extLst>
              <a:ext uri="{FF2B5EF4-FFF2-40B4-BE49-F238E27FC236}">
                <a16:creationId xmlns:a16="http://schemas.microsoft.com/office/drawing/2014/main" id="{DAB5C22F-E3D4-4C4A-9870-B56E1854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943" r="626" b="8509"/>
          <a:stretch/>
        </p:blipFill>
        <p:spPr bwMode="auto">
          <a:xfrm>
            <a:off x="0" y="0"/>
            <a:ext cx="82359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Clustering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 systems grow beyond the power of 1 machine</a:t>
            </a:r>
          </a:p>
        </p:txBody>
      </p:sp>
    </p:spTree>
    <p:extLst>
      <p:ext uri="{BB962C8B-B14F-4D97-AF65-F5344CB8AC3E}">
        <p14:creationId xmlns:p14="http://schemas.microsoft.com/office/powerpoint/2010/main" val="33282000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Clustering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Peer-to-peer network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Abstraction on top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Akka.Remote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Benefits: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 tolerant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Elastic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Decentralized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Peer-to-peer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single point of failure/bottleneck </a:t>
            </a:r>
          </a:p>
        </p:txBody>
      </p:sp>
    </p:spTree>
    <p:extLst>
      <p:ext uri="{BB962C8B-B14F-4D97-AF65-F5344CB8AC3E}">
        <p14:creationId xmlns:p14="http://schemas.microsoft.com/office/powerpoint/2010/main" val="3177628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Gossip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5741304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Ongoing flow of messages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Between cluster nodes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the state of nodes in the cluster.</a:t>
            </a:r>
          </a:p>
        </p:txBody>
      </p:sp>
      <p:pic>
        <p:nvPicPr>
          <p:cNvPr id="1026" name="Picture 2" descr="Akka.Cluster gossip propagation">
            <a:extLst>
              <a:ext uri="{FF2B5EF4-FFF2-40B4-BE49-F238E27FC236}">
                <a16:creationId xmlns:a16="http://schemas.microsoft.com/office/drawing/2014/main" id="{10767C12-8FE0-4418-A32D-8906AEC8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17" y="3017552"/>
            <a:ext cx="7142626" cy="339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771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Seed nodes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441" y="6530553"/>
            <a:ext cx="1243830" cy="256769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5657311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 know address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Doesn’t perform other tasks (recommended)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Entry to associate a into the cluster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Lighthouse: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seed node by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>
                <a:hlinkClick r:id="rId4"/>
              </a:rPr>
              <a:t>https://github.com/petabridge/lighthouse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 descr="Initial state of a 5-node Akka.NET cluster">
            <a:extLst>
              <a:ext uri="{FF2B5EF4-FFF2-40B4-BE49-F238E27FC236}">
                <a16:creationId xmlns:a16="http://schemas.microsoft.com/office/drawing/2014/main" id="{66CBFFDB-9380-4582-B540-6F6FAA25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58" y="408903"/>
            <a:ext cx="5092744" cy="513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kka.Cluster nodes begin attempting to join each other, beginning with seed nodes">
            <a:extLst>
              <a:ext uri="{FF2B5EF4-FFF2-40B4-BE49-F238E27FC236}">
                <a16:creationId xmlns:a16="http://schemas.microsoft.com/office/drawing/2014/main" id="{AB3025B6-A1A6-4B9C-93BA-6E529DF5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63" y="471477"/>
            <a:ext cx="5332287" cy="53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kka.Cluster elects a leader, who begins making decisions about which nodes are up">
            <a:extLst>
              <a:ext uri="{FF2B5EF4-FFF2-40B4-BE49-F238E27FC236}">
                <a16:creationId xmlns:a16="http://schemas.microsoft.com/office/drawing/2014/main" id="{5AADBB9F-F1A3-4606-9DEE-9A5BA868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332" y="447432"/>
            <a:ext cx="5515700" cy="51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kka.Cluster forms a ring / mesh network with all nodes connected to all nodes">
            <a:extLst>
              <a:ext uri="{FF2B5EF4-FFF2-40B4-BE49-F238E27FC236}">
                <a16:creationId xmlns:a16="http://schemas.microsoft.com/office/drawing/2014/main" id="{CE0EEB1B-85CE-4DA5-936C-BF09E315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36" y="424314"/>
            <a:ext cx="6320515" cy="51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Routers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that ONLY distribute messages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Pools: creates their own worker actors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Groups: manage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workers yourself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156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Routing strategies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5309790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Round Robin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Broadcast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ConsistentHashing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Tailchopping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ScatterGatherFirstCompleted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SmallestMailbox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Round Robin Router">
            <a:extLst>
              <a:ext uri="{FF2B5EF4-FFF2-40B4-BE49-F238E27FC236}">
                <a16:creationId xmlns:a16="http://schemas.microsoft.com/office/drawing/2014/main" id="{E50698C8-32F7-4083-840E-82DEE15D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68" y="1351479"/>
            <a:ext cx="5213171" cy="297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oadcast Router">
            <a:extLst>
              <a:ext uri="{FF2B5EF4-FFF2-40B4-BE49-F238E27FC236}">
                <a16:creationId xmlns:a16="http://schemas.microsoft.com/office/drawing/2014/main" id="{72B1FE05-DFCE-459C-AC4F-EF85986F9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68" y="1251734"/>
            <a:ext cx="5213171" cy="346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nsistentHash Router">
            <a:extLst>
              <a:ext uri="{FF2B5EF4-FFF2-40B4-BE49-F238E27FC236}">
                <a16:creationId xmlns:a16="http://schemas.microsoft.com/office/drawing/2014/main" id="{7D6069E7-F65F-451B-9AEA-5E4C9834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42" y="1251734"/>
            <a:ext cx="5828391" cy="333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atterGatherFirstCompleted Router">
            <a:extLst>
              <a:ext uri="{FF2B5EF4-FFF2-40B4-BE49-F238E27FC236}">
                <a16:creationId xmlns:a16="http://schemas.microsoft.com/office/drawing/2014/main" id="{47D62179-3E35-4CB8-ACBC-59D781B2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88" y="1219421"/>
            <a:ext cx="6287783" cy="32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mallestMailbox Router">
            <a:extLst>
              <a:ext uri="{FF2B5EF4-FFF2-40B4-BE49-F238E27FC236}">
                <a16:creationId xmlns:a16="http://schemas.microsoft.com/office/drawing/2014/main" id="{AFCAA712-86F3-4B9D-AD8A-AB75F4B5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1" y="1280033"/>
            <a:ext cx="5154406" cy="31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4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Achieving high availability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Ericsson AXD 301 Telco System: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Invention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Erlang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Fault-Tolerant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Concurrent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million lines of code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99,9999999% uptime (9 nines)</a:t>
            </a:r>
          </a:p>
          <a:p>
            <a:pPr marL="114300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~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31ms downtime per year</a:t>
            </a:r>
          </a:p>
          <a:p>
            <a:pPr marL="114300" algn="l">
              <a:lnSpc>
                <a:spcPct val="15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EEBA1-76ED-4211-AC72-6EA16E62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67" y="1282492"/>
            <a:ext cx="4659323" cy="40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5</a:t>
            </a:r>
            <a:endParaRPr lang="en-BE" sz="3200" b="1" dirty="0">
              <a:solidFill>
                <a:srgbClr val="000000">
                  <a:lumMod val="75000"/>
                  <a:lumOff val="25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Implementing Clustering</a:t>
            </a:r>
          </a:p>
        </p:txBody>
      </p:sp>
    </p:spTree>
    <p:extLst>
      <p:ext uri="{BB962C8B-B14F-4D97-AF65-F5344CB8AC3E}">
        <p14:creationId xmlns:p14="http://schemas.microsoft.com/office/powerpoint/2010/main" val="2642954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6</a:t>
            </a:r>
            <a:endParaRPr lang="en-BE" sz="3200" b="1" dirty="0">
              <a:solidFill>
                <a:srgbClr val="000000">
                  <a:lumMod val="75000"/>
                  <a:lumOff val="25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Connecting the UI</a:t>
            </a:r>
          </a:p>
        </p:txBody>
      </p:sp>
    </p:spTree>
    <p:extLst>
      <p:ext uri="{BB962C8B-B14F-4D97-AF65-F5344CB8AC3E}">
        <p14:creationId xmlns:p14="http://schemas.microsoft.com/office/powerpoint/2010/main" val="2413826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7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Implementing Alerting</a:t>
            </a:r>
          </a:p>
        </p:txBody>
      </p:sp>
    </p:spTree>
    <p:extLst>
      <p:ext uri="{BB962C8B-B14F-4D97-AF65-F5344CB8AC3E}">
        <p14:creationId xmlns:p14="http://schemas.microsoft.com/office/powerpoint/2010/main" val="21491182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C56EBD5B-606B-473F-A892-B80D5FA02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5" r="19011"/>
          <a:stretch/>
        </p:blipFill>
        <p:spPr>
          <a:xfrm>
            <a:off x="0" y="0"/>
            <a:ext cx="8667750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Beyond this talk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2490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to go from here?</a:t>
            </a:r>
          </a:p>
        </p:txBody>
      </p:sp>
    </p:spTree>
    <p:extLst>
      <p:ext uri="{BB962C8B-B14F-4D97-AF65-F5344CB8AC3E}">
        <p14:creationId xmlns:p14="http://schemas.microsoft.com/office/powerpoint/2010/main" val="6540276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Continue Learning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4868985" y="1014915"/>
            <a:ext cx="685026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 Akka.NET Bootcamp by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https://github.com/petabridge/akka-bootcamp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PluralSight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courses: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some good (older) courses available!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blog: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https://petabridge.com/blog/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remote training (paid):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Worth it when you have serious questions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F2E52D76-32A9-4AC7-BC7C-D50B6ECF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73" y="1014915"/>
            <a:ext cx="4464817" cy="29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6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Deployment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Pause the process that reads from the event stream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Wait for processing to end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the Akka.NET cluster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Re-create actors (triggering Persistence restores)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Resume sending from the event stream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done right, you can do this without losing data!</a:t>
            </a: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 THIS!</a:t>
            </a:r>
          </a:p>
        </p:txBody>
      </p:sp>
    </p:spTree>
    <p:extLst>
      <p:ext uri="{BB962C8B-B14F-4D97-AF65-F5344CB8AC3E}">
        <p14:creationId xmlns:p14="http://schemas.microsoft.com/office/powerpoint/2010/main" val="149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Conclusion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if your problem domain is a fit for Actors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Decide which part of the solution will be Akka.NET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your actor hierarchies appropriately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Normalizing data helps a lot!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 about deployment &amp; recycles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66375A13-BE19-4285-AD53-B71307E63377}"/>
              </a:ext>
            </a:extLst>
          </p:cNvPr>
          <p:cNvSpPr/>
          <p:nvPr/>
        </p:nvSpPr>
        <p:spPr>
          <a:xfrm rot="5400000">
            <a:off x="4542503" y="-4542503"/>
            <a:ext cx="3106993" cy="121920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ige driehoek 6">
            <a:extLst>
              <a:ext uri="{FF2B5EF4-FFF2-40B4-BE49-F238E27FC236}">
                <a16:creationId xmlns:a16="http://schemas.microsoft.com/office/drawing/2014/main" id="{FE495510-5062-42F0-AE5D-553181CBB332}"/>
              </a:ext>
            </a:extLst>
          </p:cNvPr>
          <p:cNvSpPr/>
          <p:nvPr/>
        </p:nvSpPr>
        <p:spPr>
          <a:xfrm rot="16200000">
            <a:off x="4542504" y="-791497"/>
            <a:ext cx="3106996" cy="1219199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9E59DF8-4EA3-4EA6-BAA9-B50921123059}"/>
              </a:ext>
            </a:extLst>
          </p:cNvPr>
          <p:cNvSpPr txBox="1"/>
          <p:nvPr/>
        </p:nvSpPr>
        <p:spPr>
          <a:xfrm>
            <a:off x="383457" y="350259"/>
            <a:ext cx="26448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Questions?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44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EF55DDF-561D-4D9A-82C9-5AE08A161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persoon, poseren, binnen, staand&#10;&#10;Automatisch gegenereerde beschrijving">
            <a:extLst>
              <a:ext uri="{FF2B5EF4-FFF2-40B4-BE49-F238E27FC236}">
                <a16:creationId xmlns:a16="http://schemas.microsoft.com/office/drawing/2014/main" id="{85AC66A4-BAAF-4936-8981-461557D0F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1256" t="-1" r="14977" b="77606"/>
          <a:stretch/>
        </p:blipFill>
        <p:spPr>
          <a:xfrm>
            <a:off x="922520" y="2068496"/>
            <a:ext cx="10073747" cy="23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087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template_2020_1610.potx" id="{79AF8F8C-098A-40B3-B1A1-D20EF40DB173}" vid="{CD00C8F2-F120-441F-BC16-A7815448BF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D1774F74474641A166A7FB88ED9933" ma:contentTypeVersion="7" ma:contentTypeDescription="Create a new document." ma:contentTypeScope="" ma:versionID="29a37b459087d93f29b7c9656f63e4ec">
  <xsd:schema xmlns:xsd="http://www.w3.org/2001/XMLSchema" xmlns:xs="http://www.w3.org/2001/XMLSchema" xmlns:p="http://schemas.microsoft.com/office/2006/metadata/properties" xmlns:ns3="00ff1130-3b30-4d1e-99ee-a26139166315" targetNamespace="http://schemas.microsoft.com/office/2006/metadata/properties" ma:root="true" ma:fieldsID="18bc0133ef25a70247d94f19b1570fb9" ns3:_="">
    <xsd:import namespace="00ff1130-3b30-4d1e-99ee-a261391663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f1130-3b30-4d1e-99ee-a261391663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BA672-87C9-4F09-9BFF-0655F28DB1B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C6CE8C-3D71-4659-B2F7-BBD045A51C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ff1130-3b30-4d1e-99ee-a26139166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EDE48D-88C2-45F0-9FA5-8EA42D7BE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ppt_template_2020_1610</Template>
  <TotalTime>0</TotalTime>
  <Words>1547</Words>
  <Application>Microsoft Office PowerPoint</Application>
  <PresentationFormat>Widescreen</PresentationFormat>
  <Paragraphs>444</Paragraphs>
  <Slides>98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Arial</vt:lpstr>
      <vt:lpstr>Calibri</vt:lpstr>
      <vt:lpstr>Calibri Light</vt:lpstr>
      <vt:lpstr>Lucida Console</vt:lpstr>
      <vt:lpstr>Open Sans</vt:lpstr>
      <vt:lpstr>Open Sans Light</vt:lpstr>
      <vt:lpstr>Wingdings</vt:lpstr>
      <vt:lpstr>Kantoorthema</vt:lpstr>
      <vt:lpstr>PowerPoint Presentation</vt:lpstr>
      <vt:lpstr>About me</vt:lpstr>
      <vt:lpstr>What about you?</vt:lpstr>
      <vt:lpstr>Tell me what you need!</vt:lpstr>
      <vt:lpstr>PowerPoint Presentation</vt:lpstr>
      <vt:lpstr>PowerPoint Presentation</vt:lpstr>
      <vt:lpstr>History &amp; Principles</vt:lpstr>
      <vt:lpstr>Origin of the Actor model</vt:lpstr>
      <vt:lpstr>Achieving high availability</vt:lpstr>
      <vt:lpstr>Evolution of Akka.NET</vt:lpstr>
      <vt:lpstr>2015 – Year of the .NET Actors</vt:lpstr>
      <vt:lpstr>Why 2015?</vt:lpstr>
      <vt:lpstr>Classic scaling under stress</vt:lpstr>
      <vt:lpstr>Processor evolution</vt:lpstr>
      <vt:lpstr>Parallelism is the salvation</vt:lpstr>
      <vt:lpstr>Amdahl’s Law</vt:lpstr>
      <vt:lpstr>The promises of the actor model</vt:lpstr>
      <vt:lpstr>So how?</vt:lpstr>
      <vt:lpstr>The Actor</vt:lpstr>
      <vt:lpstr>The simplest actor</vt:lpstr>
      <vt:lpstr>Messages</vt:lpstr>
      <vt:lpstr>An immutable message</vt:lpstr>
      <vt:lpstr>The ActorSystem manages</vt:lpstr>
      <vt:lpstr>Creating an ActorSystem</vt:lpstr>
      <vt:lpstr>Actor hierarchy</vt:lpstr>
      <vt:lpstr>Supervision</vt:lpstr>
      <vt:lpstr>Development ideas</vt:lpstr>
      <vt:lpstr>What are we going to solve?</vt:lpstr>
      <vt:lpstr>PowerPoint Presentation</vt:lpstr>
      <vt:lpstr>Connection situation</vt:lpstr>
      <vt:lpstr>What do we want?</vt:lpstr>
      <vt:lpstr>Reading vs Consumption</vt:lpstr>
      <vt:lpstr>Momentary threshold alert</vt:lpstr>
      <vt:lpstr>Periodic threshold alert</vt:lpstr>
      <vt:lpstr>What part of the solution can Akka.NET provide?</vt:lpstr>
      <vt:lpstr>Your typical IoT stack</vt:lpstr>
      <vt:lpstr>Backend</vt:lpstr>
      <vt:lpstr>Don’t be a magpie!</vt:lpstr>
      <vt:lpstr>Getting our first ActorSystem up and running</vt:lpstr>
      <vt:lpstr>PowerPoint Presentation</vt:lpstr>
      <vt:lpstr>PetaBridge training</vt:lpstr>
      <vt:lpstr>Parents talk to children directly</vt:lpstr>
      <vt:lpstr>Limit knowledge about cousins</vt:lpstr>
      <vt:lpstr>Communicate through the top</vt:lpstr>
      <vt:lpstr>General development ideas</vt:lpstr>
      <vt:lpstr>Request - Response</vt:lpstr>
      <vt:lpstr>Push - Pull</vt:lpstr>
      <vt:lpstr>Publish - Subscribe</vt:lpstr>
      <vt:lpstr>Child-per-Entity Pattern</vt:lpstr>
      <vt:lpstr>Fan-out Pattern</vt:lpstr>
      <vt:lpstr>Parent Proxy Pattern</vt:lpstr>
      <vt:lpstr>Consensus Pattern</vt:lpstr>
      <vt:lpstr>Supervisor strategy</vt:lpstr>
      <vt:lpstr>The Character Actor</vt:lpstr>
      <vt:lpstr>How ActorSystems talk to each other</vt:lpstr>
      <vt:lpstr>Akka.Remote</vt:lpstr>
      <vt:lpstr>Akka.Remote startup</vt:lpstr>
      <vt:lpstr>Association</vt:lpstr>
      <vt:lpstr>Getting messages to the ActorSystem</vt:lpstr>
      <vt:lpstr>PowerPoint Presentation</vt:lpstr>
      <vt:lpstr>DeviceActorProxy</vt:lpstr>
      <vt:lpstr>DeviceActorProxy … continued</vt:lpstr>
      <vt:lpstr>DevicesActor</vt:lpstr>
      <vt:lpstr>Reading from the event stream</vt:lpstr>
      <vt:lpstr>Dealing with consistent values</vt:lpstr>
      <vt:lpstr>Normalizing Measurements</vt:lpstr>
      <vt:lpstr>Why Normalization?</vt:lpstr>
      <vt:lpstr>Timestamp correction &amp; buckets</vt:lpstr>
      <vt:lpstr>Gap filling</vt:lpstr>
      <vt:lpstr>Possible solutions</vt:lpstr>
      <vt:lpstr>Actors</vt:lpstr>
      <vt:lpstr>Normalizing our values</vt:lpstr>
      <vt:lpstr>Storing what cannot be lost</vt:lpstr>
      <vt:lpstr>Persisting Data</vt:lpstr>
      <vt:lpstr>Akka.Persistence</vt:lpstr>
      <vt:lpstr>Akka.Persistence</vt:lpstr>
      <vt:lpstr>Akka.Persistence</vt:lpstr>
      <vt:lpstr>Akka.Persistence</vt:lpstr>
      <vt:lpstr>Actors</vt:lpstr>
      <vt:lpstr>Restart Behavior</vt:lpstr>
      <vt:lpstr>After a system restart</vt:lpstr>
      <vt:lpstr>Actors</vt:lpstr>
      <vt:lpstr>Implementing Persistence</vt:lpstr>
      <vt:lpstr>When systems grow beyond the power of 1 machine</vt:lpstr>
      <vt:lpstr>Clustering</vt:lpstr>
      <vt:lpstr>Gossip</vt:lpstr>
      <vt:lpstr>Seed nodes</vt:lpstr>
      <vt:lpstr>Routers</vt:lpstr>
      <vt:lpstr>Routing strategies</vt:lpstr>
      <vt:lpstr>Implementing Clustering</vt:lpstr>
      <vt:lpstr>Connecting the UI</vt:lpstr>
      <vt:lpstr>Implementing Alerting</vt:lpstr>
      <vt:lpstr>Where to go from here?</vt:lpstr>
      <vt:lpstr>Continue Learning</vt:lpstr>
      <vt:lpstr>Deployment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Message</dc:title>
  <dc:creator>Pauline Depuydt</dc:creator>
  <cp:lastModifiedBy>Hannes Lowette</cp:lastModifiedBy>
  <cp:revision>13</cp:revision>
  <dcterms:created xsi:type="dcterms:W3CDTF">2019-12-27T14:32:40Z</dcterms:created>
  <dcterms:modified xsi:type="dcterms:W3CDTF">2022-11-14T23:16:08Z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0x01010051D1774F74474641A166A7FB88ED9933</vt:lpwstr>
  </property>
</Properties>
</file>